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6" r:id="rId1"/>
  </p:sldMasterIdLst>
  <p:sldIdLst>
    <p:sldId id="441" r:id="rId2"/>
    <p:sldId id="432" r:id="rId3"/>
    <p:sldId id="433" r:id="rId4"/>
    <p:sldId id="413" r:id="rId5"/>
    <p:sldId id="411" r:id="rId6"/>
    <p:sldId id="414" r:id="rId7"/>
    <p:sldId id="415" r:id="rId8"/>
    <p:sldId id="416" r:id="rId9"/>
    <p:sldId id="417" r:id="rId10"/>
    <p:sldId id="418" r:id="rId11"/>
    <p:sldId id="419" r:id="rId12"/>
    <p:sldId id="420" r:id="rId13"/>
    <p:sldId id="421" r:id="rId14"/>
    <p:sldId id="422" r:id="rId15"/>
    <p:sldId id="423" r:id="rId16"/>
    <p:sldId id="424" r:id="rId17"/>
    <p:sldId id="425" r:id="rId18"/>
    <p:sldId id="426" r:id="rId19"/>
    <p:sldId id="427" r:id="rId20"/>
    <p:sldId id="428" r:id="rId21"/>
    <p:sldId id="429" r:id="rId22"/>
    <p:sldId id="430" r:id="rId23"/>
    <p:sldId id="431" r:id="rId24"/>
    <p:sldId id="443" r:id="rId25"/>
    <p:sldId id="434" r:id="rId26"/>
    <p:sldId id="435" r:id="rId27"/>
    <p:sldId id="437" r:id="rId28"/>
    <p:sldId id="261" r:id="rId29"/>
    <p:sldId id="263" r:id="rId30"/>
    <p:sldId id="266" r:id="rId31"/>
    <p:sldId id="267" r:id="rId32"/>
    <p:sldId id="269" r:id="rId33"/>
    <p:sldId id="272" r:id="rId34"/>
    <p:sldId id="273" r:id="rId35"/>
    <p:sldId id="275" r:id="rId36"/>
    <p:sldId id="276" r:id="rId37"/>
    <p:sldId id="278" r:id="rId38"/>
    <p:sldId id="281" r:id="rId39"/>
    <p:sldId id="282" r:id="rId40"/>
    <p:sldId id="289" r:id="rId41"/>
    <p:sldId id="290" r:id="rId42"/>
    <p:sldId id="302" r:id="rId43"/>
    <p:sldId id="444" r:id="rId44"/>
    <p:sldId id="303" r:id="rId45"/>
    <p:sldId id="305" r:id="rId46"/>
    <p:sldId id="306" r:id="rId47"/>
    <p:sldId id="307" r:id="rId48"/>
    <p:sldId id="308" r:id="rId49"/>
    <p:sldId id="311" r:id="rId50"/>
    <p:sldId id="313" r:id="rId51"/>
    <p:sldId id="315" r:id="rId52"/>
    <p:sldId id="321" r:id="rId53"/>
    <p:sldId id="324" r:id="rId54"/>
    <p:sldId id="325" r:id="rId55"/>
    <p:sldId id="327" r:id="rId56"/>
    <p:sldId id="330" r:id="rId57"/>
    <p:sldId id="336" r:id="rId58"/>
    <p:sldId id="338" r:id="rId59"/>
    <p:sldId id="339" r:id="rId60"/>
    <p:sldId id="445" r:id="rId61"/>
    <p:sldId id="342" r:id="rId62"/>
    <p:sldId id="350" r:id="rId63"/>
    <p:sldId id="353" r:id="rId64"/>
    <p:sldId id="354" r:id="rId65"/>
    <p:sldId id="355" r:id="rId66"/>
    <p:sldId id="357" r:id="rId67"/>
    <p:sldId id="436" r:id="rId68"/>
    <p:sldId id="362" r:id="rId69"/>
    <p:sldId id="363" r:id="rId70"/>
    <p:sldId id="365" r:id="rId71"/>
    <p:sldId id="366" r:id="rId72"/>
    <p:sldId id="367" r:id="rId73"/>
    <p:sldId id="368" r:id="rId74"/>
    <p:sldId id="370" r:id="rId75"/>
    <p:sldId id="371" r:id="rId76"/>
    <p:sldId id="372" r:id="rId77"/>
    <p:sldId id="373" r:id="rId78"/>
    <p:sldId id="374" r:id="rId79"/>
    <p:sldId id="446" r:id="rId80"/>
    <p:sldId id="447" r:id="rId81"/>
    <p:sldId id="448" r:id="rId8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306"/>
    <p:restoredTop sz="90446"/>
  </p:normalViewPr>
  <p:slideViewPr>
    <p:cSldViewPr snapToGrid="0" snapToObjects="1">
      <p:cViewPr>
        <p:scale>
          <a:sx n="80" d="100"/>
          <a:sy n="80" d="100"/>
        </p:scale>
        <p:origin x="256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presProps" Target="presProps.xml"/><Relationship Id="rId84" Type="http://schemas.openxmlformats.org/officeDocument/2006/relationships/viewProps" Target="viewProps.xml"/><Relationship Id="rId85" Type="http://schemas.openxmlformats.org/officeDocument/2006/relationships/theme" Target="theme/theme1.xml"/><Relationship Id="rId86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3/11/16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455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3/11/16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65986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3/11/16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544096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3/11/16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65527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3/11/16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8871374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3/11/16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30700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3/11/16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536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3/11/16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81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3/11/16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493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3/11/16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360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3/11/16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093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3/11/16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299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3/11/16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278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3/11/16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4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3/11/16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963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3/11/16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841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3/11/16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972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  <p:sldLayoutId id="2147483819" r:id="rId13"/>
    <p:sldLayoutId id="2147483820" r:id="rId14"/>
    <p:sldLayoutId id="2147483821" r:id="rId15"/>
    <p:sldLayoutId id="2147483822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3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3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3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3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Relationship Id="rId3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Relationship Id="rId3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Relationship Id="rId3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Relationship Id="rId3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Relationship Id="rId3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Relationship Id="rId3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Relationship Id="rId3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Relationship Id="rId3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Relationship Id="rId3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eg"/><Relationship Id="rId3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eg"/><Relationship Id="rId3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Relationship Id="rId3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eg"/><Relationship Id="rId3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eg"/><Relationship Id="rId3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eg"/><Relationship Id="rId3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Relationship Id="rId3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eg"/><Relationship Id="rId3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eg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0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Relationship Id="rId3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eg"/><Relationship Id="rId3" Type="http://schemas.openxmlformats.org/officeDocument/2006/relationships/image" Target="../media/image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Relationship Id="rId3" Type="http://schemas.openxmlformats.org/officeDocument/2006/relationships/image" Target="../media/image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4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g"/><Relationship Id="rId3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eg"/><Relationship Id="rId3" Type="http://schemas.openxmlformats.org/officeDocument/2006/relationships/image" Target="../media/image3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eg"/><Relationship Id="rId3" Type="http://schemas.openxmlformats.org/officeDocument/2006/relationships/image" Target="../media/image3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eg"/><Relationship Id="rId3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jpeg"/><Relationship Id="rId3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jpeg"/><Relationship Id="rId3" Type="http://schemas.openxmlformats.org/officeDocument/2006/relationships/image" Target="../media/image3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JPG"/><Relationship Id="rId3" Type="http://schemas.openxmlformats.org/officeDocument/2006/relationships/image" Target="../media/image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jpeg"/><Relationship Id="rId3" Type="http://schemas.openxmlformats.org/officeDocument/2006/relationships/image" Target="../media/image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jpg"/><Relationship Id="rId3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jpg"/><Relationship Id="rId3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jpeg"/><Relationship Id="rId3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jpeg"/><Relationship Id="rId3" Type="http://schemas.openxmlformats.org/officeDocument/2006/relationships/image" Target="../media/image3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jpe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jpg"/><Relationship Id="rId3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jpeg"/><Relationship Id="rId3" Type="http://schemas.openxmlformats.org/officeDocument/2006/relationships/image" Target="../media/image3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jpeg"/><Relationship Id="rId3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jpeg"/><Relationship Id="rId3" Type="http://schemas.openxmlformats.org/officeDocument/2006/relationships/image" Target="../media/image3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jpeg"/><Relationship Id="rId3" Type="http://schemas.openxmlformats.org/officeDocument/2006/relationships/image" Target="../media/image3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jpeg"/><Relationship Id="rId3" Type="http://schemas.openxmlformats.org/officeDocument/2006/relationships/image" Target="../media/image3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jpeg"/><Relationship Id="rId3" Type="http://schemas.openxmlformats.org/officeDocument/2006/relationships/image" Target="../media/image3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6.jpg"/><Relationship Id="rId3" Type="http://schemas.openxmlformats.org/officeDocument/2006/relationships/image" Target="../media/image3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jp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openxmlformats.org/officeDocument/2006/relationships/image" Target="../media/image3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8.jpeg"/><Relationship Id="rId3" Type="http://schemas.openxmlformats.org/officeDocument/2006/relationships/image" Target="../media/image3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9.jpeg"/><Relationship Id="rId3" Type="http://schemas.openxmlformats.org/officeDocument/2006/relationships/image" Target="../media/image3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0.jpeg"/><Relationship Id="rId3" Type="http://schemas.openxmlformats.org/officeDocument/2006/relationships/image" Target="../media/image3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1.png"/><Relationship Id="rId3" Type="http://schemas.openxmlformats.org/officeDocument/2006/relationships/image" Target="../media/image3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2.jpeg"/><Relationship Id="rId3" Type="http://schemas.openxmlformats.org/officeDocument/2006/relationships/image" Target="../media/image3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3.jpeg"/><Relationship Id="rId3" Type="http://schemas.openxmlformats.org/officeDocument/2006/relationships/image" Target="../media/image3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4.jpeg"/><Relationship Id="rId3" Type="http://schemas.openxmlformats.org/officeDocument/2006/relationships/image" Target="../media/image3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5.jpg"/><Relationship Id="rId3" Type="http://schemas.openxmlformats.org/officeDocument/2006/relationships/image" Target="../media/image3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6.jpeg"/><Relationship Id="rId3" Type="http://schemas.openxmlformats.org/officeDocument/2006/relationships/image" Target="../media/image3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image" Target="../media/image3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jp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88453"/>
          </a:xfrm>
        </p:spPr>
      </p:pic>
    </p:spTree>
    <p:extLst>
      <p:ext uri="{BB962C8B-B14F-4D97-AF65-F5344CB8AC3E}">
        <p14:creationId xmlns:p14="http://schemas.microsoft.com/office/powerpoint/2010/main" val="34844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91410" y="280036"/>
            <a:ext cx="92854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FARDILHA Jérémy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206" y="1412903"/>
            <a:ext cx="2996635" cy="4514931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491410" y="2730493"/>
            <a:ext cx="5261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Ingénieur ENSIIE – Promotion 2015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491410" y="4072955"/>
            <a:ext cx="5618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Membre de i-TV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856" y="5927834"/>
            <a:ext cx="737712" cy="73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43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91410" y="280036"/>
            <a:ext cx="92854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GUILLIER Emeline</a:t>
            </a:r>
          </a:p>
          <a:p>
            <a:r>
              <a:rPr lang="fr-FR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</a:t>
            </a:r>
            <a:r>
              <a:rPr lang="fr-FR" sz="60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Troussepinette</a:t>
            </a:r>
            <a:r>
              <a:rPr lang="fr-FR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”</a:t>
            </a:r>
            <a:endParaRPr lang="fr-FR" sz="6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4004" y="1433692"/>
            <a:ext cx="2982837" cy="449414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491410" y="2730493"/>
            <a:ext cx="5261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Ingénieur ENSIIE – Promotion 2015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491410" y="4072955"/>
            <a:ext cx="5618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Membre de </a:t>
            </a:r>
            <a:r>
              <a:rPr lang="fr-FR" dirty="0" err="1" smtClean="0"/>
              <a:t>MisterIIE</a:t>
            </a:r>
            <a:r>
              <a:rPr lang="fr-FR" dirty="0"/>
              <a:t> </a:t>
            </a:r>
            <a:r>
              <a:rPr lang="fr-FR" dirty="0" smtClean="0"/>
              <a:t>et </a:t>
            </a:r>
            <a:r>
              <a:rPr lang="fr-FR" dirty="0" err="1" smtClean="0"/>
              <a:t>AstronomIIE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856" y="5927834"/>
            <a:ext cx="737712" cy="73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45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91410" y="280036"/>
            <a:ext cx="92854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KHATER </a:t>
            </a:r>
            <a:r>
              <a:rPr lang="fr-FR" sz="60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Houda</a:t>
            </a:r>
            <a:endParaRPr lang="fr-FR" sz="6000" b="1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fr-FR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</a:t>
            </a:r>
            <a:r>
              <a:rPr lang="fr-FR" sz="60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Didox</a:t>
            </a:r>
            <a:r>
              <a:rPr lang="fr-FR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”</a:t>
            </a:r>
            <a:endParaRPr lang="fr-FR" sz="6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590" y="1450021"/>
            <a:ext cx="3582251" cy="447781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491410" y="2730493"/>
            <a:ext cx="5261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Ingénieur ENSIIE – Promotion 2015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491410" y="4072955"/>
            <a:ext cx="5618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Membre de </a:t>
            </a:r>
            <a:r>
              <a:rPr lang="fr-FR" dirty="0" err="1" smtClean="0"/>
              <a:t>ORiGiNe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856" y="5927834"/>
            <a:ext cx="737712" cy="73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3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91410" y="280036"/>
            <a:ext cx="92854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LAMEIRE Alexis</a:t>
            </a:r>
          </a:p>
          <a:p>
            <a:r>
              <a:rPr lang="fr-FR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</a:t>
            </a:r>
            <a:r>
              <a:rPr lang="fr-FR" sz="60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Alexises</a:t>
            </a:r>
            <a:r>
              <a:rPr lang="fr-FR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”</a:t>
            </a:r>
            <a:endParaRPr lang="fr-FR" sz="6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166" y="1417363"/>
            <a:ext cx="2993675" cy="4510471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491410" y="2730493"/>
            <a:ext cx="5261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Ingénieur ENSIIE – Promotion 2015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491410" y="4072955"/>
            <a:ext cx="5618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Membre de Le Bar(c), </a:t>
            </a:r>
            <a:r>
              <a:rPr lang="fr-FR" dirty="0" err="1" smtClean="0"/>
              <a:t>CuIsInE</a:t>
            </a:r>
            <a:r>
              <a:rPr lang="fr-FR" dirty="0"/>
              <a:t> </a:t>
            </a:r>
            <a:r>
              <a:rPr lang="fr-FR" dirty="0" smtClean="0"/>
              <a:t>et ARISE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856" y="5927834"/>
            <a:ext cx="737712" cy="73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07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91410" y="280036"/>
            <a:ext cx="92854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LAMICH </a:t>
            </a:r>
            <a:r>
              <a:rPr lang="fr-FR" sz="60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Fatine</a:t>
            </a:r>
            <a:endParaRPr lang="fr-FR" sz="6000" b="1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816" y="1352049"/>
            <a:ext cx="3037025" cy="457578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491410" y="2730493"/>
            <a:ext cx="5261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Ingénieur ENSIIE – Promotion 2015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856" y="5927834"/>
            <a:ext cx="737712" cy="73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8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91410" y="280036"/>
            <a:ext cx="92854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LOPES MEDA Alexandre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863" y="1462107"/>
            <a:ext cx="2963978" cy="446572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491410" y="2730493"/>
            <a:ext cx="5261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Ingénieur ENSIIE – Promotion 2015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856" y="5927834"/>
            <a:ext cx="737712" cy="73771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491410" y="4072955"/>
            <a:ext cx="5618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Secrétaire Général d’</a:t>
            </a:r>
            <a:r>
              <a:rPr lang="fr-FR" dirty="0" err="1" smtClean="0"/>
              <a:t>AstronomIIE</a:t>
            </a:r>
            <a:r>
              <a:rPr lang="fr-FR" dirty="0" smtClean="0"/>
              <a:t> (2014)</a:t>
            </a:r>
          </a:p>
          <a:p>
            <a:r>
              <a:rPr lang="fr-FR" dirty="0" smtClean="0"/>
              <a:t>Membre de </a:t>
            </a:r>
            <a:r>
              <a:rPr lang="fr-FR" dirty="0" err="1" smtClean="0"/>
              <a:t>CuIsInE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4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91410" y="280036"/>
            <a:ext cx="92854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MANI Mickaël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863" y="1462107"/>
            <a:ext cx="2963978" cy="446572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491410" y="2730493"/>
            <a:ext cx="5261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Ingénieur ENSIIE – Promotion 2015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856" y="5927834"/>
            <a:ext cx="737712" cy="73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9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91410" y="280036"/>
            <a:ext cx="92854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MARQUES Bruno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206" y="1412903"/>
            <a:ext cx="2996635" cy="4514931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491410" y="2730493"/>
            <a:ext cx="5261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Ingénieur ENSIIE – Promotion 2015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856" y="5927834"/>
            <a:ext cx="737712" cy="73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26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91410" y="280036"/>
            <a:ext cx="92854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MIAUX Florian</a:t>
            </a:r>
          </a:p>
          <a:p>
            <a:r>
              <a:rPr lang="fr-FR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“Conan”</a:t>
            </a:r>
            <a:endParaRPr lang="fr-FR" sz="6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442" y="1304234"/>
            <a:ext cx="3082399" cy="46236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491410" y="2730493"/>
            <a:ext cx="5261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Ingénieur ENSIIE – Promotion 2015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491410" y="4072955"/>
            <a:ext cx="5618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Membre de </a:t>
            </a:r>
            <a:r>
              <a:rPr lang="fr-FR" dirty="0" err="1" smtClean="0"/>
              <a:t>iGNiTe</a:t>
            </a:r>
            <a:r>
              <a:rPr lang="fr-FR" dirty="0" smtClean="0"/>
              <a:t> (Liste </a:t>
            </a:r>
            <a:r>
              <a:rPr lang="fr-FR" dirty="0" err="1" smtClean="0"/>
              <a:t>BdE</a:t>
            </a:r>
            <a:r>
              <a:rPr lang="fr-FR" dirty="0" smtClean="0"/>
              <a:t> 2013)</a:t>
            </a:r>
          </a:p>
          <a:p>
            <a:r>
              <a:rPr lang="fr-FR" dirty="0" smtClean="0"/>
              <a:t>Membre de Le Bar(c) et </a:t>
            </a:r>
            <a:r>
              <a:rPr lang="fr-FR" dirty="0" err="1" smtClean="0"/>
              <a:t>CuIsInE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856" y="5927834"/>
            <a:ext cx="737712" cy="73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91410" y="280036"/>
            <a:ext cx="92854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NAGALINGAM Ravi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490" y="1472091"/>
            <a:ext cx="2957351" cy="445574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491410" y="2730493"/>
            <a:ext cx="5261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Ingénieur ENSIIE – Promotion 2015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856" y="5927834"/>
            <a:ext cx="737712" cy="73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9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91410" y="280036"/>
            <a:ext cx="92854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BRIQUET Gaëtan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905" y="470647"/>
            <a:ext cx="5280795" cy="528079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491410" y="2730493"/>
            <a:ext cx="5261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Ingénieur ENSIIE – Promotion 2015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856" y="5927834"/>
            <a:ext cx="737712" cy="73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10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91410" y="280036"/>
            <a:ext cx="92854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NDIAYE </a:t>
            </a:r>
            <a:r>
              <a:rPr lang="fr-FR" sz="60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Penda</a:t>
            </a:r>
            <a:endParaRPr lang="fr-FR" sz="6000" b="1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534" y="1437504"/>
            <a:ext cx="2980307" cy="449033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491410" y="2730493"/>
            <a:ext cx="5261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Ingénieur ENSIIE – Promotion 2015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491410" y="4072955"/>
            <a:ext cx="5618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Membre de </a:t>
            </a:r>
            <a:r>
              <a:rPr lang="fr-FR" dirty="0" err="1" smtClean="0"/>
              <a:t>BORDERLiiNe</a:t>
            </a:r>
            <a:r>
              <a:rPr lang="fr-FR" dirty="0" smtClean="0"/>
              <a:t> (Liste </a:t>
            </a:r>
            <a:r>
              <a:rPr lang="fr-FR" dirty="0" err="1" smtClean="0"/>
              <a:t>BdE</a:t>
            </a:r>
            <a:r>
              <a:rPr lang="fr-FR" dirty="0" smtClean="0"/>
              <a:t> 2013)</a:t>
            </a:r>
          </a:p>
          <a:p>
            <a:r>
              <a:rPr lang="fr-FR" dirty="0" smtClean="0"/>
              <a:t>Membre de </a:t>
            </a:r>
            <a:r>
              <a:rPr lang="fr-FR" dirty="0" err="1" smtClean="0"/>
              <a:t>MisterIIE</a:t>
            </a:r>
            <a:r>
              <a:rPr lang="fr-FR" dirty="0" smtClean="0"/>
              <a:t> et </a:t>
            </a:r>
            <a:r>
              <a:rPr lang="fr-FR" dirty="0" err="1" smtClean="0"/>
              <a:t>CuIsInE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856" y="5927834"/>
            <a:ext cx="737712" cy="73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56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91410" y="280036"/>
            <a:ext cx="92854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PREMKUMAR </a:t>
            </a:r>
            <a:r>
              <a:rPr lang="fr-FR" sz="60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Kiruban</a:t>
            </a:r>
            <a:endParaRPr lang="fr-FR" sz="6000" b="1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fr-FR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</a:t>
            </a:r>
            <a:r>
              <a:rPr lang="fr-FR" sz="60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Kiru</a:t>
            </a:r>
            <a:r>
              <a:rPr lang="fr-FR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”</a:t>
            </a:r>
            <a:endParaRPr lang="fr-FR" sz="6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435" y="1249684"/>
            <a:ext cx="3601406" cy="450175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491410" y="2730493"/>
            <a:ext cx="5261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Ingénieur ENSIIE – Promotion 2015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856" y="5927834"/>
            <a:ext cx="737712" cy="73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82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91410" y="280036"/>
            <a:ext cx="92854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SEGARD Dimitri</a:t>
            </a:r>
          </a:p>
          <a:p>
            <a:r>
              <a:rPr lang="fr-FR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“Sergueï”</a:t>
            </a:r>
            <a:endParaRPr lang="fr-FR" sz="6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329" y="1401035"/>
            <a:ext cx="3004512" cy="452679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491410" y="2730493"/>
            <a:ext cx="5261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Ingénieur ENSIIE – Promotion 2015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491410" y="4072955"/>
            <a:ext cx="5618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Vice-Président de </a:t>
            </a:r>
            <a:r>
              <a:rPr lang="fr-FR" dirty="0" err="1" smtClean="0"/>
              <a:t>CuIsInE</a:t>
            </a:r>
            <a:r>
              <a:rPr lang="fr-FR" dirty="0" smtClean="0"/>
              <a:t> (2013)</a:t>
            </a:r>
          </a:p>
          <a:p>
            <a:r>
              <a:rPr lang="fr-FR" dirty="0" smtClean="0"/>
              <a:t>Trésorier de </a:t>
            </a:r>
            <a:r>
              <a:rPr lang="fr-FR" dirty="0" err="1" smtClean="0"/>
              <a:t>AstronomIIE</a:t>
            </a:r>
            <a:r>
              <a:rPr lang="fr-FR" dirty="0" smtClean="0"/>
              <a:t> (2014)</a:t>
            </a:r>
          </a:p>
          <a:p>
            <a:r>
              <a:rPr lang="fr-FR" dirty="0" smtClean="0"/>
              <a:t>Membre de </a:t>
            </a:r>
            <a:r>
              <a:rPr lang="fr-FR" dirty="0" err="1" smtClean="0"/>
              <a:t>Bakaclub</a:t>
            </a:r>
            <a:r>
              <a:rPr lang="fr-FR" dirty="0" smtClean="0"/>
              <a:t> et </a:t>
            </a:r>
            <a:r>
              <a:rPr lang="fr-FR" dirty="0" err="1" smtClean="0"/>
              <a:t>SecuritIIE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856" y="5927834"/>
            <a:ext cx="737712" cy="73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69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91410" y="280036"/>
            <a:ext cx="92854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SOUISSI Amin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206" y="1412903"/>
            <a:ext cx="2996635" cy="4514931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491410" y="2730493"/>
            <a:ext cx="5261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Ingénieur ENSIIE – Promotion 2015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856" y="5927834"/>
            <a:ext cx="737712" cy="73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64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88453"/>
          </a:xfrm>
        </p:spPr>
      </p:pic>
    </p:spTree>
    <p:extLst>
      <p:ext uri="{BB962C8B-B14F-4D97-AF65-F5344CB8AC3E}">
        <p14:creationId xmlns:p14="http://schemas.microsoft.com/office/powerpoint/2010/main" val="202545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91410" y="280036"/>
            <a:ext cx="92854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DEPOITTE William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427" y="1432615"/>
            <a:ext cx="3371414" cy="449521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491410" y="2730493"/>
            <a:ext cx="5261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Ingénieur ENSIIE, VAE – Promotion 2015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856" y="5927834"/>
            <a:ext cx="737712" cy="73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22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91410" y="280036"/>
            <a:ext cx="92854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ABOUGOU </a:t>
            </a:r>
            <a:r>
              <a:rPr lang="fr-FR" sz="60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Bama</a:t>
            </a:r>
            <a:endParaRPr lang="fr-FR" sz="6000" b="1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741" y="1434608"/>
            <a:ext cx="2994100" cy="446880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491410" y="2730493"/>
            <a:ext cx="5261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Ingénieur ENSIIE – Promotion 2015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856" y="5927834"/>
            <a:ext cx="737712" cy="73771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491410" y="4072955"/>
            <a:ext cx="5618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Membre de </a:t>
            </a:r>
            <a:r>
              <a:rPr lang="fr-FR" dirty="0" err="1" smtClean="0"/>
              <a:t>DefaitIIstE</a:t>
            </a:r>
            <a:r>
              <a:rPr lang="fr-FR" dirty="0" smtClean="0"/>
              <a:t> (Liste </a:t>
            </a:r>
            <a:r>
              <a:rPr lang="fr-FR" dirty="0" err="1" smtClean="0"/>
              <a:t>BdE</a:t>
            </a:r>
            <a:r>
              <a:rPr lang="fr-FR" dirty="0" smtClean="0"/>
              <a:t>)</a:t>
            </a:r>
          </a:p>
          <a:p>
            <a:r>
              <a:rPr lang="fr-FR" dirty="0" smtClean="0"/>
              <a:t>Membre de </a:t>
            </a:r>
            <a:r>
              <a:rPr lang="fr-FR" dirty="0" err="1" smtClean="0"/>
              <a:t>MisterIIE</a:t>
            </a:r>
            <a:r>
              <a:rPr lang="fr-FR" dirty="0" smtClean="0"/>
              <a:t>, </a:t>
            </a:r>
            <a:r>
              <a:rPr lang="fr-FR" dirty="0" err="1" smtClean="0"/>
              <a:t>ORiGiNe</a:t>
            </a:r>
            <a:r>
              <a:rPr lang="fr-FR" dirty="0" smtClean="0"/>
              <a:t> et </a:t>
            </a:r>
            <a:r>
              <a:rPr lang="fr-FR" dirty="0" err="1" smtClean="0"/>
              <a:t>CuIsInE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0353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91410" y="280036"/>
            <a:ext cx="92854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AJEGHRIR </a:t>
            </a:r>
            <a:r>
              <a:rPr lang="fr-FR" sz="60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Zaina</a:t>
            </a:r>
            <a:endParaRPr lang="fr-FR" sz="6000" b="1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780" y="1434608"/>
            <a:ext cx="2966021" cy="446880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491410" y="2730493"/>
            <a:ext cx="5261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Ingénieur ENSIIE – Promotion 2015</a:t>
            </a:r>
          </a:p>
          <a:p>
            <a:r>
              <a:rPr lang="fr-FR" sz="2400" dirty="0" smtClean="0"/>
              <a:t>Master M2IF (UEVE)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856" y="5927834"/>
            <a:ext cx="737712" cy="73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5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91410" y="280036"/>
            <a:ext cx="914518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AMORETTI Florian</a:t>
            </a:r>
          </a:p>
          <a:p>
            <a:r>
              <a:rPr lang="fr-FR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“Absinthe”</a:t>
            </a:r>
            <a:endParaRPr lang="fr-FR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218" y="1474868"/>
            <a:ext cx="3562373" cy="445296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491410" y="2730493"/>
            <a:ext cx="5261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Ingénieur ENSIIE – Promotion 2015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491410" y="4072955"/>
            <a:ext cx="5618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Membre de </a:t>
            </a:r>
            <a:r>
              <a:rPr lang="fr-FR" dirty="0" err="1" smtClean="0"/>
              <a:t>LumIIEre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856" y="5927834"/>
            <a:ext cx="737712" cy="73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09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91410" y="280036"/>
            <a:ext cx="914518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ARQUETOUX Guillaume</a:t>
            </a:r>
          </a:p>
          <a:p>
            <a:r>
              <a:rPr lang="fr-FR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</a:t>
            </a:r>
            <a:r>
              <a:rPr lang="fr-FR" sz="54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Tinatas</a:t>
            </a:r>
            <a:r>
              <a:rPr lang="fr-FR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”</a:t>
            </a:r>
            <a:endParaRPr lang="fr-FR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649" y="1417363"/>
            <a:ext cx="2753941" cy="4110361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491410" y="2730493"/>
            <a:ext cx="5261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Ingénieur ENSIIE – Promotion 2015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491410" y="3795956"/>
            <a:ext cx="5618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Membre du </a:t>
            </a:r>
            <a:r>
              <a:rPr lang="fr-FR" dirty="0" err="1" smtClean="0"/>
              <a:t>BdE</a:t>
            </a:r>
            <a:r>
              <a:rPr lang="fr-FR" dirty="0" smtClean="0"/>
              <a:t> 2013 (</a:t>
            </a:r>
            <a:r>
              <a:rPr lang="fr-FR" dirty="0" err="1" smtClean="0"/>
              <a:t>DecIIbEl</a:t>
            </a:r>
            <a:r>
              <a:rPr lang="fr-FR" dirty="0" smtClean="0"/>
              <a:t>)</a:t>
            </a:r>
          </a:p>
          <a:p>
            <a:r>
              <a:rPr lang="fr-FR" dirty="0" smtClean="0"/>
              <a:t>Membre de </a:t>
            </a:r>
            <a:r>
              <a:rPr lang="fr-FR" dirty="0" err="1" smtClean="0"/>
              <a:t>iGNiTe</a:t>
            </a:r>
            <a:r>
              <a:rPr lang="fr-FR" dirty="0" smtClean="0"/>
              <a:t> (liste </a:t>
            </a:r>
            <a:r>
              <a:rPr lang="fr-FR" dirty="0" err="1" smtClean="0"/>
              <a:t>BdE</a:t>
            </a:r>
            <a:r>
              <a:rPr lang="fr-FR" dirty="0" smtClean="0"/>
              <a:t> 2013)</a:t>
            </a:r>
          </a:p>
          <a:p>
            <a:r>
              <a:rPr lang="fr-FR" dirty="0" smtClean="0"/>
              <a:t>Membre du bureau de </a:t>
            </a:r>
            <a:r>
              <a:rPr lang="fr-FR" dirty="0" err="1" smtClean="0"/>
              <a:t>LanPartIIE</a:t>
            </a:r>
            <a:r>
              <a:rPr lang="fr-FR" dirty="0" smtClean="0"/>
              <a:t> (2012)</a:t>
            </a:r>
          </a:p>
          <a:p>
            <a:r>
              <a:rPr lang="fr-FR" dirty="0" smtClean="0"/>
              <a:t>Membre de Le Bar(c), i-TV et </a:t>
            </a:r>
            <a:r>
              <a:rPr lang="fr-FR" dirty="0" err="1" smtClean="0"/>
              <a:t>AperItIfE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856" y="5927834"/>
            <a:ext cx="737712" cy="73771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42122" y="5429513"/>
            <a:ext cx="10707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“Tout vient à </a:t>
            </a:r>
            <a:r>
              <a:rPr lang="fr-FR" sz="20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poinct</a:t>
            </a:r>
            <a:r>
              <a:rPr lang="fr-FR" sz="2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, qui </a:t>
            </a:r>
            <a:r>
              <a:rPr lang="fr-FR" sz="200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peult</a:t>
            </a:r>
            <a:r>
              <a:rPr lang="fr-FR" sz="2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attendre.”</a:t>
            </a:r>
            <a:endParaRPr lang="fr-FR" sz="2000" i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528770" y="5862741"/>
            <a:ext cx="10707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François Rabelais</a:t>
            </a:r>
            <a:r>
              <a:rPr lang="fr-FR" sz="200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, Pantagruel</a:t>
            </a:r>
            <a:endParaRPr lang="fr-FR" sz="2000" i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469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91410" y="280036"/>
            <a:ext cx="92854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SARBONI Thomas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741" y="1410187"/>
            <a:ext cx="2994100" cy="451764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491410" y="2730493"/>
            <a:ext cx="5261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Ingénieur ENSIIE – Promotion 2015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856" y="5927834"/>
            <a:ext cx="737712" cy="73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1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91410" y="416895"/>
            <a:ext cx="97005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6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ATEBA-MANDENG André-Olivier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955" y="1424284"/>
            <a:ext cx="3602840" cy="450355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491410" y="2730493"/>
            <a:ext cx="5261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Ingénieur ENSIIE – Promotion 2015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856" y="5927834"/>
            <a:ext cx="737712" cy="73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45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91410" y="280036"/>
            <a:ext cx="91451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AU Nathalie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956" y="1412905"/>
            <a:ext cx="2996634" cy="451492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491410" y="2730493"/>
            <a:ext cx="52611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Ingénieur ENSIIE – Promotion 2015</a:t>
            </a:r>
          </a:p>
          <a:p>
            <a:r>
              <a:rPr lang="fr-FR" sz="2000" dirty="0" err="1" smtClean="0"/>
              <a:t>MSc</a:t>
            </a:r>
            <a:r>
              <a:rPr lang="fr-FR" sz="2000" dirty="0" smtClean="0"/>
              <a:t> Advanced Computer Science (Manchester)</a:t>
            </a:r>
            <a:endParaRPr lang="fr-FR" sz="2000" dirty="0"/>
          </a:p>
        </p:txBody>
      </p:sp>
      <p:sp>
        <p:nvSpPr>
          <p:cNvPr id="5" name="ZoneTexte 4"/>
          <p:cNvSpPr txBox="1"/>
          <p:nvPr/>
        </p:nvSpPr>
        <p:spPr>
          <a:xfrm>
            <a:off x="2491410" y="4072955"/>
            <a:ext cx="5618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Membre de </a:t>
            </a:r>
            <a:r>
              <a:rPr lang="fr-FR" dirty="0" err="1" smtClean="0"/>
              <a:t>BORDERLiiNe</a:t>
            </a:r>
            <a:r>
              <a:rPr lang="fr-FR" dirty="0" smtClean="0"/>
              <a:t> (Liste </a:t>
            </a:r>
            <a:r>
              <a:rPr lang="fr-FR" dirty="0" err="1" smtClean="0"/>
              <a:t>BdE</a:t>
            </a:r>
            <a:r>
              <a:rPr lang="fr-FR" dirty="0" smtClean="0"/>
              <a:t> 2013)</a:t>
            </a:r>
          </a:p>
          <a:p>
            <a:r>
              <a:rPr lang="fr-FR" dirty="0" smtClean="0"/>
              <a:t>Secrétaire Général d’</a:t>
            </a:r>
            <a:r>
              <a:rPr lang="fr-FR" dirty="0" err="1" smtClean="0"/>
              <a:t>IImagE</a:t>
            </a:r>
            <a:r>
              <a:rPr lang="fr-FR" dirty="0" smtClean="0"/>
              <a:t> (2013)</a:t>
            </a:r>
          </a:p>
          <a:p>
            <a:r>
              <a:rPr lang="fr-FR" dirty="0" smtClean="0"/>
              <a:t>Membre de Forum</a:t>
            </a:r>
          </a:p>
          <a:p>
            <a:r>
              <a:rPr lang="fr-FR" dirty="0" smtClean="0"/>
              <a:t>Membre de </a:t>
            </a:r>
            <a:r>
              <a:rPr lang="fr-FR" dirty="0" err="1" smtClean="0"/>
              <a:t>Bakaclub</a:t>
            </a:r>
            <a:r>
              <a:rPr lang="fr-FR" dirty="0" smtClean="0"/>
              <a:t>, </a:t>
            </a:r>
            <a:r>
              <a:rPr lang="fr-FR" dirty="0" err="1" smtClean="0"/>
              <a:t>ORiGiNe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856" y="5927834"/>
            <a:ext cx="737712" cy="73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43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91410" y="280036"/>
            <a:ext cx="91451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BAO </a:t>
            </a:r>
            <a:r>
              <a:rPr lang="fr-FR" sz="60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Wenting</a:t>
            </a:r>
            <a:endParaRPr lang="fr-FR" sz="6000" b="1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626" y="1388301"/>
            <a:ext cx="3012964" cy="453953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491410" y="2730493"/>
            <a:ext cx="5261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Ingénieur ENSIIE – Promotion 2015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856" y="5927834"/>
            <a:ext cx="737712" cy="73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20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91409" y="470647"/>
            <a:ext cx="91451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BARGAOUI Mohamed </a:t>
            </a:r>
            <a:r>
              <a:rPr lang="fr-FR" sz="48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Achraf</a:t>
            </a:r>
            <a:endParaRPr lang="fr-FR" sz="4800" b="1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752" y="1478036"/>
            <a:ext cx="3559838" cy="444979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491410" y="2730493"/>
            <a:ext cx="5261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Ingénieur ENSIIE – Promotion 2015</a:t>
            </a:r>
          </a:p>
          <a:p>
            <a:r>
              <a:rPr lang="fr-FR" sz="2400" dirty="0" smtClean="0"/>
              <a:t>Master M2IF (UEVE) </a:t>
            </a:r>
            <a:endParaRPr lang="fr-FR" sz="24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856" y="5927834"/>
            <a:ext cx="737712" cy="73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45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91410" y="280036"/>
            <a:ext cx="91451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BARITEL-RUET Cécile</a:t>
            </a:r>
          </a:p>
          <a:p>
            <a:r>
              <a:rPr lang="fr-FR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</a:t>
            </a:r>
            <a:r>
              <a:rPr lang="fr-FR" sz="60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Cookiie</a:t>
            </a:r>
            <a:r>
              <a:rPr lang="fr-FR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”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203" y="1472091"/>
            <a:ext cx="3257387" cy="445574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491410" y="2730493"/>
            <a:ext cx="5261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Ingénieur ENSIIE – Promotion 2015</a:t>
            </a:r>
          </a:p>
          <a:p>
            <a:r>
              <a:rPr lang="fr-FR" sz="2400" dirty="0" smtClean="0"/>
              <a:t>Master MPRI (ENS Cachan)</a:t>
            </a:r>
            <a:endParaRPr lang="fr-FR" sz="24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856" y="5927834"/>
            <a:ext cx="737712" cy="73771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491409" y="4072955"/>
            <a:ext cx="58851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Présidente du </a:t>
            </a:r>
            <a:r>
              <a:rPr lang="fr-FR" dirty="0" err="1" smtClean="0"/>
              <a:t>Liien</a:t>
            </a:r>
            <a:r>
              <a:rPr lang="fr-FR" dirty="0" smtClean="0"/>
              <a:t> (2013)</a:t>
            </a:r>
          </a:p>
          <a:p>
            <a:r>
              <a:rPr lang="fr-FR" dirty="0" smtClean="0"/>
              <a:t>Représentante des 1A et 2A aux CA et CE </a:t>
            </a:r>
          </a:p>
          <a:p>
            <a:r>
              <a:rPr lang="fr-FR" dirty="0" smtClean="0"/>
              <a:t>(2012-2013)</a:t>
            </a:r>
          </a:p>
        </p:txBody>
      </p:sp>
    </p:spTree>
    <p:extLst>
      <p:ext uri="{BB962C8B-B14F-4D97-AF65-F5344CB8AC3E}">
        <p14:creationId xmlns:p14="http://schemas.microsoft.com/office/powerpoint/2010/main" val="52231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91410" y="280036"/>
            <a:ext cx="914518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BEAUME Jérémy</a:t>
            </a:r>
          </a:p>
          <a:p>
            <a:r>
              <a:rPr lang="fr-FR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“Bidouille”</a:t>
            </a:r>
            <a:endParaRPr lang="fr-FR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504" y="1454386"/>
            <a:ext cx="3355086" cy="447344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491410" y="2730493"/>
            <a:ext cx="5261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Ingénieur ENSIIE – Promotion 2015</a:t>
            </a:r>
          </a:p>
          <a:p>
            <a:r>
              <a:rPr lang="fr-FR" sz="2000" dirty="0" smtClean="0"/>
              <a:t>Master </a:t>
            </a:r>
            <a:r>
              <a:rPr lang="fr-FR" sz="2000" dirty="0" err="1" smtClean="0"/>
              <a:t>SeCReTS</a:t>
            </a:r>
            <a:r>
              <a:rPr lang="fr-FR" sz="2000" dirty="0" smtClean="0"/>
              <a:t> (Université Versailles)</a:t>
            </a:r>
            <a:endParaRPr lang="fr-FR" sz="2000" dirty="0"/>
          </a:p>
        </p:txBody>
      </p:sp>
      <p:sp>
        <p:nvSpPr>
          <p:cNvPr id="5" name="ZoneTexte 4"/>
          <p:cNvSpPr txBox="1"/>
          <p:nvPr/>
        </p:nvSpPr>
        <p:spPr>
          <a:xfrm>
            <a:off x="2491410" y="4072955"/>
            <a:ext cx="5618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Trésorier de </a:t>
            </a:r>
            <a:r>
              <a:rPr lang="fr-FR" dirty="0" err="1" smtClean="0"/>
              <a:t>ORiGiNe</a:t>
            </a:r>
            <a:r>
              <a:rPr lang="fr-FR" dirty="0" smtClean="0"/>
              <a:t>(2014)</a:t>
            </a:r>
          </a:p>
          <a:p>
            <a:r>
              <a:rPr lang="fr-FR" dirty="0" smtClean="0"/>
              <a:t>Membre de </a:t>
            </a:r>
            <a:r>
              <a:rPr lang="fr-FR" dirty="0" err="1" smtClean="0"/>
              <a:t>RealitIIE</a:t>
            </a:r>
            <a:r>
              <a:rPr lang="fr-FR" dirty="0" smtClean="0"/>
              <a:t>, </a:t>
            </a:r>
            <a:r>
              <a:rPr lang="fr-FR" dirty="0" err="1" smtClean="0"/>
              <a:t>SecuritIIE</a:t>
            </a:r>
            <a:r>
              <a:rPr lang="fr-FR" dirty="0" smtClean="0"/>
              <a:t> et </a:t>
            </a:r>
            <a:r>
              <a:rPr lang="fr-FR" dirty="0" err="1" smtClean="0"/>
              <a:t>ResIIE</a:t>
            </a:r>
            <a:endParaRPr lang="fr-FR" dirty="0" smtClean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856" y="5927834"/>
            <a:ext cx="737712" cy="73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90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91410" y="280036"/>
            <a:ext cx="914518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BOBIN Maxence</a:t>
            </a:r>
          </a:p>
          <a:p>
            <a:r>
              <a:rPr lang="fr-FR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</a:t>
            </a:r>
            <a:r>
              <a:rPr lang="fr-FR" sz="54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Maxouille</a:t>
            </a:r>
            <a:r>
              <a:rPr lang="fr-FR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”</a:t>
            </a:r>
            <a:endParaRPr lang="fr-FR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283" y="1437504"/>
            <a:ext cx="2980307" cy="449033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491410" y="2730493"/>
            <a:ext cx="52611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Ingénieur ENSIIE – Promotion 2015</a:t>
            </a:r>
          </a:p>
          <a:p>
            <a:r>
              <a:rPr lang="fr-FR" sz="2000" dirty="0" smtClean="0"/>
              <a:t>Master Interaction (Université Paris-Sud)</a:t>
            </a:r>
            <a:endParaRPr lang="fr-FR" sz="2000" dirty="0"/>
          </a:p>
        </p:txBody>
      </p:sp>
      <p:sp>
        <p:nvSpPr>
          <p:cNvPr id="5" name="ZoneTexte 4"/>
          <p:cNvSpPr txBox="1"/>
          <p:nvPr/>
        </p:nvSpPr>
        <p:spPr>
          <a:xfrm>
            <a:off x="2491410" y="4072955"/>
            <a:ext cx="5618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Président de </a:t>
            </a:r>
            <a:r>
              <a:rPr lang="fr-FR" dirty="0" err="1" smtClean="0"/>
              <a:t>AstronomIIE</a:t>
            </a:r>
            <a:r>
              <a:rPr lang="fr-FR" dirty="0" smtClean="0"/>
              <a:t> (2012)</a:t>
            </a:r>
          </a:p>
          <a:p>
            <a:r>
              <a:rPr lang="fr-FR" dirty="0" smtClean="0"/>
              <a:t>Membre de </a:t>
            </a:r>
            <a:r>
              <a:rPr lang="fr-FR" dirty="0" err="1" smtClean="0"/>
              <a:t>LanPartIIE</a:t>
            </a:r>
            <a:r>
              <a:rPr lang="fr-FR" dirty="0" smtClean="0"/>
              <a:t>, </a:t>
            </a:r>
            <a:r>
              <a:rPr lang="fr-FR" dirty="0" err="1" smtClean="0"/>
              <a:t>Respo</a:t>
            </a:r>
            <a:r>
              <a:rPr lang="fr-FR" dirty="0" smtClean="0"/>
              <a:t> Serveurs (2013)</a:t>
            </a:r>
          </a:p>
          <a:p>
            <a:r>
              <a:rPr lang="fr-FR" dirty="0" smtClean="0"/>
              <a:t>Membre de ARISE et </a:t>
            </a:r>
            <a:r>
              <a:rPr lang="fr-FR" dirty="0" err="1" smtClean="0"/>
              <a:t>RealitIIE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856" y="5927834"/>
            <a:ext cx="737712" cy="73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3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91410" y="280036"/>
            <a:ext cx="914518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BONHOURE Thibault</a:t>
            </a:r>
          </a:p>
          <a:p>
            <a:r>
              <a:rPr lang="fr-FR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</a:t>
            </a:r>
            <a:r>
              <a:rPr lang="fr-FR" sz="54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InTOxXx</a:t>
            </a:r>
            <a:r>
              <a:rPr lang="fr-FR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”</a:t>
            </a:r>
            <a:endParaRPr lang="fr-FR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240" y="1643764"/>
            <a:ext cx="2679350" cy="357246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491410" y="2730493"/>
            <a:ext cx="5261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Ingénieur ENSIIE – Promotion 2015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491410" y="4072955"/>
            <a:ext cx="5618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Membre de </a:t>
            </a:r>
            <a:r>
              <a:rPr lang="fr-FR" dirty="0" err="1" smtClean="0"/>
              <a:t>Bakaclub</a:t>
            </a:r>
            <a:r>
              <a:rPr lang="fr-FR" dirty="0"/>
              <a:t> </a:t>
            </a:r>
            <a:r>
              <a:rPr lang="fr-FR" dirty="0" smtClean="0"/>
              <a:t>et </a:t>
            </a:r>
            <a:r>
              <a:rPr lang="fr-FR" dirty="0" err="1" smtClean="0"/>
              <a:t>ORiGiNe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856" y="5927834"/>
            <a:ext cx="737712" cy="73771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42122" y="5162025"/>
            <a:ext cx="10707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“Personne ne vous blâmera d’être ignorant. </a:t>
            </a:r>
          </a:p>
          <a:p>
            <a:pPr algn="ctr"/>
            <a:r>
              <a:rPr lang="fr-FR" sz="20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Beaucoup vous blâmeront de ne pas l’admettre.”</a:t>
            </a:r>
            <a:endParaRPr lang="fr-FR" sz="2000" i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4486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91410" y="280036"/>
            <a:ext cx="914518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BOUMBAREK Adam</a:t>
            </a:r>
          </a:p>
          <a:p>
            <a:r>
              <a:rPr lang="fr-FR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“Adams”</a:t>
            </a:r>
            <a:endParaRPr lang="fr-FR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955" y="1412903"/>
            <a:ext cx="2996635" cy="4514931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491410" y="2730493"/>
            <a:ext cx="52611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Ingénieur ENSIIE – Promotion 2015</a:t>
            </a:r>
          </a:p>
          <a:p>
            <a:r>
              <a:rPr lang="fr-FR" sz="2400" dirty="0" smtClean="0"/>
              <a:t>Master M2IF (UEVE) </a:t>
            </a:r>
          </a:p>
          <a:p>
            <a:r>
              <a:rPr lang="fr-FR" dirty="0" smtClean="0"/>
              <a:t>Master </a:t>
            </a:r>
            <a:r>
              <a:rPr lang="fr-FR" dirty="0" err="1" smtClean="0"/>
              <a:t>Degree</a:t>
            </a:r>
            <a:r>
              <a:rPr lang="fr-FR" dirty="0" smtClean="0"/>
              <a:t> in Business </a:t>
            </a:r>
            <a:r>
              <a:rPr lang="fr-FR" dirty="0" err="1" smtClean="0"/>
              <a:t>Mathematics</a:t>
            </a:r>
            <a:r>
              <a:rPr lang="fr-FR" dirty="0" smtClean="0"/>
              <a:t> (LMU)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491410" y="4072955"/>
            <a:ext cx="5618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Membre de </a:t>
            </a:r>
            <a:r>
              <a:rPr lang="fr-FR" dirty="0" err="1" smtClean="0"/>
              <a:t>GalaxIIE</a:t>
            </a:r>
            <a:r>
              <a:rPr lang="fr-FR" dirty="0" smtClean="0"/>
              <a:t> et Forum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856" y="5927834"/>
            <a:ext cx="737712" cy="73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29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91410" y="280036"/>
            <a:ext cx="914518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BRETHOMÉ Lucile</a:t>
            </a:r>
          </a:p>
          <a:p>
            <a:r>
              <a:rPr lang="fr-FR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“Cerise”</a:t>
            </a:r>
            <a:endParaRPr lang="fr-FR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955" y="1412903"/>
            <a:ext cx="2996635" cy="4514931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491410" y="2428594"/>
            <a:ext cx="5261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Ingénieur ENSIIE – Promotion 2015</a:t>
            </a:r>
          </a:p>
          <a:p>
            <a:r>
              <a:rPr lang="fr-FR" sz="2400" dirty="0" smtClean="0"/>
              <a:t>Master MPRO</a:t>
            </a:r>
            <a:endParaRPr lang="fr-FR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2491410" y="3342511"/>
            <a:ext cx="57545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Vice-Présidente de Forum et </a:t>
            </a:r>
            <a:r>
              <a:rPr lang="fr-FR" dirty="0" err="1" smtClean="0"/>
              <a:t>Liien</a:t>
            </a:r>
            <a:r>
              <a:rPr lang="fr-FR" dirty="0" smtClean="0"/>
              <a:t> (2013 et 2014)</a:t>
            </a:r>
          </a:p>
          <a:p>
            <a:r>
              <a:rPr lang="fr-FR" dirty="0" smtClean="0"/>
              <a:t>Secrétaire Général du </a:t>
            </a:r>
            <a:r>
              <a:rPr lang="fr-FR" dirty="0" err="1" smtClean="0"/>
              <a:t>Liien</a:t>
            </a:r>
            <a:r>
              <a:rPr lang="fr-FR" dirty="0" smtClean="0"/>
              <a:t> (2013)</a:t>
            </a:r>
          </a:p>
          <a:p>
            <a:r>
              <a:rPr lang="fr-FR" dirty="0" smtClean="0"/>
              <a:t>Secrétaire Général de l’ASIIE (2013 et 2014)</a:t>
            </a:r>
          </a:p>
          <a:p>
            <a:r>
              <a:rPr lang="fr-FR" dirty="0" smtClean="0"/>
              <a:t>Secrétaire Général de </a:t>
            </a:r>
            <a:r>
              <a:rPr lang="fr-FR" dirty="0" err="1" smtClean="0"/>
              <a:t>IImagE</a:t>
            </a:r>
            <a:r>
              <a:rPr lang="fr-FR" dirty="0" smtClean="0"/>
              <a:t> (2014)</a:t>
            </a:r>
          </a:p>
          <a:p>
            <a:r>
              <a:rPr lang="fr-FR" dirty="0" smtClean="0"/>
              <a:t>Représentante CE/CA 2A</a:t>
            </a:r>
          </a:p>
          <a:p>
            <a:r>
              <a:rPr lang="fr-FR" dirty="0" smtClean="0"/>
              <a:t>Membre de </a:t>
            </a:r>
            <a:r>
              <a:rPr lang="fr-FR" dirty="0" err="1" smtClean="0"/>
              <a:t>iGNiTe</a:t>
            </a:r>
            <a:r>
              <a:rPr lang="fr-FR" dirty="0" smtClean="0"/>
              <a:t> et </a:t>
            </a:r>
            <a:r>
              <a:rPr lang="fr-FR" dirty="0" err="1" smtClean="0"/>
              <a:t>CuBiiQuE</a:t>
            </a:r>
            <a:r>
              <a:rPr lang="fr-FR" dirty="0" smtClean="0"/>
              <a:t> (Listes </a:t>
            </a:r>
            <a:r>
              <a:rPr lang="fr-FR" dirty="0" err="1" smtClean="0"/>
              <a:t>BdE</a:t>
            </a:r>
            <a:r>
              <a:rPr lang="fr-FR" dirty="0" smtClean="0"/>
              <a:t> 2013 &amp; 2015)</a:t>
            </a:r>
          </a:p>
          <a:p>
            <a:r>
              <a:rPr lang="fr-FR" dirty="0" smtClean="0"/>
              <a:t>Membre de </a:t>
            </a:r>
            <a:r>
              <a:rPr lang="fr-FR" dirty="0" err="1" smtClean="0"/>
              <a:t>MisterIIE</a:t>
            </a:r>
            <a:r>
              <a:rPr lang="fr-FR" dirty="0" smtClean="0"/>
              <a:t> et </a:t>
            </a:r>
            <a:r>
              <a:rPr lang="fr-FR" dirty="0" err="1" smtClean="0"/>
              <a:t>DansIIE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856" y="5927834"/>
            <a:ext cx="737712" cy="73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08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91410" y="280036"/>
            <a:ext cx="92854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AIT ALLA </a:t>
            </a:r>
            <a:r>
              <a:rPr lang="fr-FR" sz="60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Taoufik</a:t>
            </a:r>
            <a:endParaRPr lang="fr-FR" sz="6000" b="1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247" y="1472091"/>
            <a:ext cx="3564594" cy="445574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491410" y="2730493"/>
            <a:ext cx="5261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Ingénieur ENSIIE – Promotion 2015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856" y="5927834"/>
            <a:ext cx="737712" cy="73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45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91410" y="280036"/>
            <a:ext cx="914518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CŒUR Jean-François</a:t>
            </a:r>
          </a:p>
          <a:p>
            <a:r>
              <a:rPr lang="fr-FR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“Kong”</a:t>
            </a:r>
            <a:endParaRPr lang="fr-FR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491410" y="2730493"/>
            <a:ext cx="5261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Ingénieur ENSIIE – Promotion 2015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491410" y="3535451"/>
            <a:ext cx="5618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Secrétaire Général du </a:t>
            </a:r>
            <a:r>
              <a:rPr lang="fr-FR" dirty="0" err="1" smtClean="0"/>
              <a:t>BdE</a:t>
            </a:r>
            <a:r>
              <a:rPr lang="fr-FR" dirty="0" smtClean="0"/>
              <a:t> 2012 (ALIIVE)</a:t>
            </a:r>
          </a:p>
          <a:p>
            <a:r>
              <a:rPr lang="fr-FR" dirty="0" err="1" smtClean="0"/>
              <a:t>Respo</a:t>
            </a:r>
            <a:r>
              <a:rPr lang="fr-FR" dirty="0" smtClean="0"/>
              <a:t> Com’ du </a:t>
            </a:r>
            <a:r>
              <a:rPr lang="fr-FR" dirty="0" err="1" smtClean="0"/>
              <a:t>BdE</a:t>
            </a:r>
            <a:r>
              <a:rPr lang="fr-FR" dirty="0" smtClean="0"/>
              <a:t> 2013 (</a:t>
            </a:r>
            <a:r>
              <a:rPr lang="fr-FR" dirty="0" err="1" smtClean="0"/>
              <a:t>DecIIbEl</a:t>
            </a:r>
            <a:r>
              <a:rPr lang="fr-FR" dirty="0" smtClean="0"/>
              <a:t>)</a:t>
            </a:r>
          </a:p>
          <a:p>
            <a:r>
              <a:rPr lang="fr-FR" dirty="0" smtClean="0"/>
              <a:t>Président de </a:t>
            </a:r>
            <a:r>
              <a:rPr lang="fr-FR" dirty="0" err="1" smtClean="0"/>
              <a:t>LanPartIIE</a:t>
            </a:r>
            <a:r>
              <a:rPr lang="fr-FR" dirty="0" smtClean="0"/>
              <a:t> et </a:t>
            </a:r>
            <a:r>
              <a:rPr lang="fr-FR" dirty="0" err="1" smtClean="0"/>
              <a:t>CuIsInE</a:t>
            </a:r>
            <a:r>
              <a:rPr lang="fr-FR" dirty="0" smtClean="0"/>
              <a:t> (2012)</a:t>
            </a:r>
          </a:p>
          <a:p>
            <a:r>
              <a:rPr lang="fr-FR" dirty="0" smtClean="0"/>
              <a:t>Membre de </a:t>
            </a:r>
            <a:r>
              <a:rPr lang="fr-FR" dirty="0" err="1" smtClean="0"/>
              <a:t>iiCe</a:t>
            </a:r>
            <a:r>
              <a:rPr lang="fr-FR" dirty="0"/>
              <a:t> </a:t>
            </a:r>
            <a:r>
              <a:rPr lang="fr-FR" dirty="0" smtClean="0"/>
              <a:t>(Liste </a:t>
            </a:r>
            <a:r>
              <a:rPr lang="fr-FR" dirty="0" err="1" smtClean="0"/>
              <a:t>BdE</a:t>
            </a:r>
            <a:r>
              <a:rPr lang="fr-FR" dirty="0" smtClean="0"/>
              <a:t> 2014)</a:t>
            </a:r>
          </a:p>
          <a:p>
            <a:r>
              <a:rPr lang="fr-FR" dirty="0" smtClean="0"/>
              <a:t>Membre de Forum, </a:t>
            </a:r>
            <a:r>
              <a:rPr lang="fr-FR" dirty="0" err="1" smtClean="0"/>
              <a:t>LumIIEre</a:t>
            </a:r>
            <a:r>
              <a:rPr lang="fr-FR" dirty="0" smtClean="0"/>
              <a:t>, </a:t>
            </a:r>
            <a:r>
              <a:rPr lang="fr-FR" dirty="0" err="1" smtClean="0"/>
              <a:t>IImondE</a:t>
            </a:r>
            <a:r>
              <a:rPr lang="fr-FR" dirty="0" smtClean="0"/>
              <a:t>, </a:t>
            </a:r>
            <a:r>
              <a:rPr lang="fr-FR" dirty="0" err="1" smtClean="0"/>
              <a:t>Muzzik</a:t>
            </a:r>
            <a:r>
              <a:rPr lang="fr-FR" dirty="0" smtClean="0"/>
              <a:t>, </a:t>
            </a:r>
            <a:r>
              <a:rPr lang="fr-FR" dirty="0" err="1" smtClean="0"/>
              <a:t>IImagE</a:t>
            </a:r>
            <a:r>
              <a:rPr lang="fr-FR" dirty="0" smtClean="0"/>
              <a:t>, </a:t>
            </a:r>
            <a:r>
              <a:rPr lang="fr-FR" dirty="0" err="1" smtClean="0"/>
              <a:t>RadIoactIvE</a:t>
            </a:r>
            <a:r>
              <a:rPr lang="fr-FR" dirty="0" smtClean="0"/>
              <a:t>, IIE++ 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856" y="5927834"/>
            <a:ext cx="737712" cy="73771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487" y="1447265"/>
            <a:ext cx="2997752" cy="448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17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91410" y="464702"/>
            <a:ext cx="91451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CUVERO CALERO </a:t>
            </a:r>
            <a:r>
              <a:rPr lang="fr-FR" sz="54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Yandira</a:t>
            </a:r>
            <a:endParaRPr lang="fr-FR" sz="5400" b="1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514" y="1446488"/>
            <a:ext cx="3585077" cy="448134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491410" y="2730493"/>
            <a:ext cx="5261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Ingénieur ENSIIE – Promotion 2015</a:t>
            </a:r>
          </a:p>
          <a:p>
            <a:r>
              <a:rPr lang="fr-FR" sz="2400" dirty="0" smtClean="0"/>
              <a:t>Master M2IF (UEVE) </a:t>
            </a:r>
            <a:endParaRPr lang="fr-FR" sz="24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856" y="5927834"/>
            <a:ext cx="737712" cy="73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55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91410" y="280036"/>
            <a:ext cx="914518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EL BERRI </a:t>
            </a:r>
            <a:r>
              <a:rPr lang="fr-FR" sz="60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Kaouthar</a:t>
            </a:r>
            <a:endParaRPr lang="fr-FR" sz="6000" b="1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fr-FR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</a:t>
            </a:r>
            <a:r>
              <a:rPr lang="fr-FR" sz="54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Kaou</a:t>
            </a:r>
            <a:r>
              <a:rPr lang="fr-FR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”</a:t>
            </a:r>
            <a:endParaRPr lang="fr-FR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158" y="1409985"/>
            <a:ext cx="3087432" cy="451784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491410" y="2730493"/>
            <a:ext cx="5261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Ingénieur ENSIIE – Promotion 2015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491410" y="4072955"/>
            <a:ext cx="5618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Membre du </a:t>
            </a:r>
            <a:r>
              <a:rPr lang="fr-FR" dirty="0" err="1" smtClean="0"/>
              <a:t>BdA</a:t>
            </a:r>
            <a:r>
              <a:rPr lang="fr-FR" dirty="0" smtClean="0"/>
              <a:t> 2014 (</a:t>
            </a:r>
            <a:r>
              <a:rPr lang="fr-FR" dirty="0" err="1" smtClean="0"/>
              <a:t>ExtasII</a:t>
            </a:r>
            <a:r>
              <a:rPr lang="fr-FR" dirty="0" smtClean="0"/>
              <a:t>)</a:t>
            </a:r>
          </a:p>
          <a:p>
            <a:r>
              <a:rPr lang="fr-FR" dirty="0" smtClean="0"/>
              <a:t>Membre de </a:t>
            </a:r>
            <a:r>
              <a:rPr lang="fr-FR" dirty="0" err="1" smtClean="0"/>
              <a:t>MisterIIE</a:t>
            </a:r>
            <a:r>
              <a:rPr lang="fr-FR" dirty="0" smtClean="0"/>
              <a:t>, </a:t>
            </a:r>
            <a:r>
              <a:rPr lang="fr-FR" dirty="0" err="1" smtClean="0"/>
              <a:t>DansIIE</a:t>
            </a:r>
            <a:r>
              <a:rPr lang="fr-FR" dirty="0" smtClean="0"/>
              <a:t> et </a:t>
            </a:r>
            <a:r>
              <a:rPr lang="fr-FR" dirty="0" err="1" smtClean="0"/>
              <a:t>IImagE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856" y="5927834"/>
            <a:ext cx="737712" cy="73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24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88453"/>
          </a:xfrm>
        </p:spPr>
      </p:pic>
    </p:spTree>
    <p:extLst>
      <p:ext uri="{BB962C8B-B14F-4D97-AF65-F5344CB8AC3E}">
        <p14:creationId xmlns:p14="http://schemas.microsoft.com/office/powerpoint/2010/main" val="68289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91410" y="280036"/>
            <a:ext cx="91451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EL BILALI Hicham</a:t>
            </a:r>
          </a:p>
          <a:p>
            <a:r>
              <a:rPr lang="fr-FR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“Bill”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783" y="1817427"/>
            <a:ext cx="3341807" cy="332560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491410" y="2730493"/>
            <a:ext cx="52611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Ingénieur ENSIIE – Promotion 2015</a:t>
            </a:r>
          </a:p>
          <a:p>
            <a:r>
              <a:rPr lang="fr-FR" sz="2400" dirty="0" smtClean="0"/>
              <a:t>Master Gestion des Risques et des Actifs (Paris Saclay)</a:t>
            </a:r>
          </a:p>
          <a:p>
            <a:r>
              <a:rPr lang="fr-FR" sz="2400" dirty="0" smtClean="0"/>
              <a:t> </a:t>
            </a:r>
            <a:endParaRPr lang="fr-FR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2491410" y="4072955"/>
            <a:ext cx="5618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Président du </a:t>
            </a:r>
            <a:r>
              <a:rPr lang="fr-FR" dirty="0" err="1" smtClean="0"/>
              <a:t>BdS</a:t>
            </a:r>
            <a:r>
              <a:rPr lang="fr-FR" dirty="0"/>
              <a:t> </a:t>
            </a:r>
            <a:r>
              <a:rPr lang="fr-FR" dirty="0" smtClean="0"/>
              <a:t>de Strasbourg (2014)</a:t>
            </a:r>
          </a:p>
          <a:p>
            <a:r>
              <a:rPr lang="fr-FR" dirty="0" smtClean="0"/>
              <a:t>Capitaine de l’équipe de Foot 2014-2015</a:t>
            </a:r>
          </a:p>
          <a:p>
            <a:r>
              <a:rPr lang="fr-FR" dirty="0" smtClean="0"/>
              <a:t>Finaliste du Challenge Centrale Lyon (2015)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742122" y="5150545"/>
            <a:ext cx="10707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 lot of people </a:t>
            </a:r>
            <a:r>
              <a:rPr lang="fr-FR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did</a:t>
            </a:r>
            <a:r>
              <a:rPr lang="fr-FR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not </a:t>
            </a:r>
            <a:r>
              <a:rPr lang="fr-FR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succeed</a:t>
            </a:r>
            <a:r>
              <a:rPr lang="fr-FR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at </a:t>
            </a:r>
            <a:r>
              <a:rPr lang="fr-FR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what</a:t>
            </a:r>
            <a:r>
              <a:rPr lang="fr-FR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fr-FR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you</a:t>
            </a:r>
            <a:r>
              <a:rPr lang="fr-FR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fr-FR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accomplished</a:t>
            </a:r>
            <a:r>
              <a:rPr lang="fr-FR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, </a:t>
            </a:r>
            <a:r>
              <a:rPr lang="fr-FR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simply</a:t>
            </a:r>
            <a:r>
              <a:rPr lang="fr-FR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fr-FR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because</a:t>
            </a:r>
            <a:r>
              <a:rPr lang="fr-FR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fr-FR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they</a:t>
            </a:r>
            <a:r>
              <a:rPr lang="fr-FR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fr-FR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were</a:t>
            </a:r>
            <a:r>
              <a:rPr lang="fr-FR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fr-FR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busy</a:t>
            </a:r>
            <a:r>
              <a:rPr lang="fr-FR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fr-FR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finding</a:t>
            </a:r>
            <a:r>
              <a:rPr lang="fr-FR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fr-FR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problems</a:t>
            </a:r>
            <a:r>
              <a:rPr lang="fr-FR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fr-FR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while</a:t>
            </a:r>
            <a:r>
              <a:rPr lang="fr-FR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fr-FR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you</a:t>
            </a:r>
            <a:r>
              <a:rPr lang="fr-FR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fr-FR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were</a:t>
            </a:r>
            <a:r>
              <a:rPr lang="fr-FR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fr-FR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busy</a:t>
            </a:r>
            <a:r>
              <a:rPr lang="fr-FR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fr-FR" sz="20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finding</a:t>
            </a:r>
            <a:r>
              <a:rPr lang="fr-FR" sz="20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solutions.</a:t>
            </a:r>
            <a:endParaRPr lang="fr-FR" sz="2000" i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856" y="5927834"/>
            <a:ext cx="737712" cy="73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09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91410" y="280036"/>
            <a:ext cx="91451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ER-RACHDY Abdallah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491410" y="2730493"/>
            <a:ext cx="5261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Ingénieur ENSIIE – Promotion 2015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856" y="5927834"/>
            <a:ext cx="737712" cy="73771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513" y="1446486"/>
            <a:ext cx="3585078" cy="448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78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91410" y="280036"/>
            <a:ext cx="91451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ES-SALEH Brahim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997" y="1472091"/>
            <a:ext cx="3564594" cy="445574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491410" y="2730493"/>
            <a:ext cx="5261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Ingénieur ENSIIE – Promotion 2015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856" y="5927834"/>
            <a:ext cx="737712" cy="73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68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91410" y="280036"/>
            <a:ext cx="914518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EYGAZIER Sébastien</a:t>
            </a:r>
          </a:p>
          <a:p>
            <a:r>
              <a:rPr lang="fr-FR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</a:t>
            </a:r>
            <a:r>
              <a:rPr lang="fr-FR" sz="54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Mister</a:t>
            </a:r>
            <a:r>
              <a:rPr lang="fr-FR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X”</a:t>
            </a:r>
            <a:endParaRPr lang="fr-FR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176" y="1432615"/>
            <a:ext cx="3371414" cy="449521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491410" y="2730493"/>
            <a:ext cx="5261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Ingénieur ENSIIE – Promotion 2015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491410" y="3913056"/>
            <a:ext cx="5618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Trésorier du </a:t>
            </a:r>
            <a:r>
              <a:rPr lang="fr-FR" dirty="0" err="1" smtClean="0"/>
              <a:t>BdE</a:t>
            </a:r>
            <a:r>
              <a:rPr lang="fr-FR" dirty="0" smtClean="0"/>
              <a:t> 2012 (ALIIVE)</a:t>
            </a:r>
          </a:p>
          <a:p>
            <a:r>
              <a:rPr lang="fr-FR" dirty="0" smtClean="0"/>
              <a:t>Membre du </a:t>
            </a:r>
            <a:r>
              <a:rPr lang="fr-FR" dirty="0" err="1" smtClean="0"/>
              <a:t>BdE</a:t>
            </a:r>
            <a:r>
              <a:rPr lang="fr-FR" dirty="0" smtClean="0"/>
              <a:t> 2013 (</a:t>
            </a:r>
            <a:r>
              <a:rPr lang="fr-FR" dirty="0" err="1" smtClean="0"/>
              <a:t>DecIIbEl</a:t>
            </a:r>
            <a:r>
              <a:rPr lang="fr-FR" dirty="0" smtClean="0"/>
              <a:t>)</a:t>
            </a:r>
          </a:p>
          <a:p>
            <a:r>
              <a:rPr lang="fr-FR" dirty="0" smtClean="0"/>
              <a:t>Membre de </a:t>
            </a:r>
            <a:r>
              <a:rPr lang="fr-FR" dirty="0" err="1" smtClean="0"/>
              <a:t>ComDiie</a:t>
            </a:r>
            <a:r>
              <a:rPr lang="fr-FR" dirty="0" smtClean="0"/>
              <a:t>, </a:t>
            </a:r>
            <a:r>
              <a:rPr lang="fr-FR" dirty="0" err="1" smtClean="0"/>
              <a:t>CuIsInE</a:t>
            </a:r>
            <a:r>
              <a:rPr lang="fr-FR" dirty="0" smtClean="0"/>
              <a:t>, </a:t>
            </a:r>
            <a:r>
              <a:rPr lang="fr-FR" dirty="0" err="1" smtClean="0"/>
              <a:t>LanPartIIE</a:t>
            </a:r>
            <a:r>
              <a:rPr lang="fr-FR" dirty="0" smtClean="0"/>
              <a:t>, </a:t>
            </a:r>
            <a:r>
              <a:rPr lang="fr-FR" dirty="0" err="1" smtClean="0"/>
              <a:t>SecuritIIE</a:t>
            </a:r>
            <a:r>
              <a:rPr lang="fr-FR" dirty="0" smtClean="0"/>
              <a:t> et ASIIE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856" y="5927834"/>
            <a:ext cx="737712" cy="73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86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91410" y="280036"/>
            <a:ext cx="914518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FINDELING Cyril</a:t>
            </a:r>
          </a:p>
          <a:p>
            <a:r>
              <a:rPr lang="fr-FR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</a:t>
            </a:r>
            <a:r>
              <a:rPr lang="fr-FR" sz="54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Def</a:t>
            </a:r>
            <a:r>
              <a:rPr lang="fr-FR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”</a:t>
            </a:r>
            <a:endParaRPr lang="fr-FR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955" y="1412903"/>
            <a:ext cx="2996635" cy="4514931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491410" y="2730493"/>
            <a:ext cx="5261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Ingénieur ENSIIE – Promotion 2015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491410" y="4072955"/>
            <a:ext cx="5618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Membre de </a:t>
            </a:r>
            <a:r>
              <a:rPr lang="fr-FR" dirty="0" err="1" smtClean="0"/>
              <a:t>LanPartIIE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856" y="5927834"/>
            <a:ext cx="737712" cy="73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95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91410" y="280036"/>
            <a:ext cx="914518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GEOFFROY David</a:t>
            </a:r>
          </a:p>
          <a:p>
            <a:r>
              <a:rPr lang="fr-FR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“Mitch”</a:t>
            </a:r>
            <a:endParaRPr lang="fr-FR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341" y="2345937"/>
            <a:ext cx="3582250" cy="269322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491410" y="2730493"/>
            <a:ext cx="5261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Ingénieur ENSIIE – Promotion 2015</a:t>
            </a:r>
          </a:p>
          <a:p>
            <a:r>
              <a:rPr lang="fr-FR" sz="2400" dirty="0" smtClean="0"/>
              <a:t>Master RVSI (UEVE) </a:t>
            </a:r>
            <a:endParaRPr lang="fr-FR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2491410" y="4072955"/>
            <a:ext cx="5618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Président de </a:t>
            </a:r>
            <a:r>
              <a:rPr lang="fr-FR" dirty="0" err="1" smtClean="0"/>
              <a:t>CuIsInE</a:t>
            </a:r>
            <a:r>
              <a:rPr lang="fr-FR" dirty="0"/>
              <a:t> </a:t>
            </a:r>
            <a:r>
              <a:rPr lang="fr-FR" dirty="0" smtClean="0"/>
              <a:t>(2011)</a:t>
            </a:r>
          </a:p>
          <a:p>
            <a:r>
              <a:rPr lang="fr-FR" dirty="0" smtClean="0"/>
              <a:t>Membre de </a:t>
            </a:r>
            <a:r>
              <a:rPr lang="fr-FR" dirty="0" err="1" smtClean="0"/>
              <a:t>LanPartIIE</a:t>
            </a:r>
            <a:r>
              <a:rPr lang="fr-FR" dirty="0" smtClean="0"/>
              <a:t>, Le Bar(c) et </a:t>
            </a:r>
            <a:r>
              <a:rPr lang="fr-FR" dirty="0" err="1" smtClean="0"/>
              <a:t>Muzzik</a:t>
            </a:r>
            <a:endParaRPr lang="fr-FR" dirty="0" smtClean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856" y="5927834"/>
            <a:ext cx="737712" cy="73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67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91410" y="280036"/>
            <a:ext cx="92854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BAH Souleymane</a:t>
            </a:r>
          </a:p>
          <a:p>
            <a:r>
              <a:rPr lang="fr-FR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</a:t>
            </a:r>
            <a:r>
              <a:rPr lang="fr-FR" sz="60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SoulKen</a:t>
            </a:r>
            <a:r>
              <a:rPr lang="fr-FR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”</a:t>
            </a:r>
            <a:endParaRPr lang="fr-FR" sz="6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466" y="1548895"/>
            <a:ext cx="2906375" cy="437893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491410" y="2730493"/>
            <a:ext cx="5261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Ingénieur ENSIIE – Promotion 2015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856" y="5927834"/>
            <a:ext cx="737712" cy="73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5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91410" y="280036"/>
            <a:ext cx="914518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GRANGIER Julien</a:t>
            </a:r>
          </a:p>
          <a:p>
            <a:r>
              <a:rPr lang="fr-FR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“BN”</a:t>
            </a:r>
            <a:endParaRPr lang="fr-FR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1133" y="1737057"/>
            <a:ext cx="3185457" cy="325886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491410" y="2730493"/>
            <a:ext cx="5261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Ingénieur ENSIIE – Promotion 2015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491409" y="3359667"/>
            <a:ext cx="57218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Membre du </a:t>
            </a:r>
            <a:r>
              <a:rPr lang="fr-FR" dirty="0" err="1" smtClean="0"/>
              <a:t>BdE</a:t>
            </a:r>
            <a:r>
              <a:rPr lang="fr-FR" dirty="0" smtClean="0"/>
              <a:t> 2013 (</a:t>
            </a:r>
            <a:r>
              <a:rPr lang="fr-FR" dirty="0" err="1" smtClean="0"/>
              <a:t>DecIIbEl</a:t>
            </a:r>
            <a:r>
              <a:rPr lang="fr-FR" dirty="0" smtClean="0"/>
              <a:t>)</a:t>
            </a:r>
          </a:p>
          <a:p>
            <a:r>
              <a:rPr lang="fr-FR" dirty="0" smtClean="0"/>
              <a:t>Vice-Président puis Président de </a:t>
            </a:r>
            <a:r>
              <a:rPr lang="fr-FR" dirty="0" err="1" smtClean="0"/>
              <a:t>Muzzik</a:t>
            </a:r>
            <a:r>
              <a:rPr lang="fr-FR" dirty="0" smtClean="0"/>
              <a:t> </a:t>
            </a:r>
            <a:r>
              <a:rPr lang="fr-FR" sz="1400" dirty="0" smtClean="0"/>
              <a:t>(2013 &amp; 2014)</a:t>
            </a:r>
          </a:p>
          <a:p>
            <a:r>
              <a:rPr lang="fr-FR" dirty="0" smtClean="0"/>
              <a:t>Président d’</a:t>
            </a:r>
            <a:r>
              <a:rPr lang="fr-FR" dirty="0" err="1" smtClean="0"/>
              <a:t>AperItIfE</a:t>
            </a:r>
            <a:r>
              <a:rPr lang="fr-FR" dirty="0" smtClean="0"/>
              <a:t> (2013)</a:t>
            </a:r>
          </a:p>
          <a:p>
            <a:r>
              <a:rPr lang="fr-FR" dirty="0" smtClean="0"/>
              <a:t>Trésorier de CCCM (2014)</a:t>
            </a:r>
          </a:p>
          <a:p>
            <a:r>
              <a:rPr lang="fr-FR" dirty="0" smtClean="0"/>
              <a:t>Membre de Le Bar(c), </a:t>
            </a:r>
            <a:r>
              <a:rPr lang="fr-FR" dirty="0" err="1" smtClean="0"/>
              <a:t>IImagE</a:t>
            </a:r>
            <a:r>
              <a:rPr lang="fr-FR" dirty="0" smtClean="0"/>
              <a:t>, i-TV, </a:t>
            </a:r>
            <a:r>
              <a:rPr lang="fr-FR" dirty="0" err="1" smtClean="0"/>
              <a:t>LumIIEre</a:t>
            </a:r>
            <a:r>
              <a:rPr lang="fr-FR" dirty="0" smtClean="0"/>
              <a:t>, </a:t>
            </a:r>
            <a:r>
              <a:rPr lang="fr-FR" dirty="0" err="1" smtClean="0"/>
              <a:t>GalaxIIE</a:t>
            </a:r>
            <a:r>
              <a:rPr lang="fr-FR" dirty="0" smtClean="0"/>
              <a:t>, CID, </a:t>
            </a:r>
            <a:r>
              <a:rPr lang="fr-FR" dirty="0" err="1" smtClean="0"/>
              <a:t>RealitIIE</a:t>
            </a:r>
            <a:r>
              <a:rPr lang="fr-FR" dirty="0" smtClean="0"/>
              <a:t>, </a:t>
            </a:r>
            <a:r>
              <a:rPr lang="fr-FR" dirty="0" err="1" smtClean="0"/>
              <a:t>NightIIEs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928833" y="5206345"/>
            <a:ext cx="10707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“</a:t>
            </a:r>
            <a:r>
              <a:rPr lang="fr-FR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C’est un roc, c’est un pic, c’est un cap ! Que dis-je, c’est un cap ? </a:t>
            </a:r>
            <a:r>
              <a:rPr lang="is-IS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…</a:t>
            </a:r>
          </a:p>
          <a:p>
            <a:pPr algn="ctr"/>
            <a:r>
              <a:rPr lang="is-IS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C’est une péninsule !”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856" y="5927834"/>
            <a:ext cx="737712" cy="73771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726461" y="5852676"/>
            <a:ext cx="10707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Shakespeare, Le Malade Imaginaire</a:t>
            </a:r>
          </a:p>
        </p:txBody>
      </p:sp>
    </p:spTree>
    <p:extLst>
      <p:ext uri="{BB962C8B-B14F-4D97-AF65-F5344CB8AC3E}">
        <p14:creationId xmlns:p14="http://schemas.microsoft.com/office/powerpoint/2010/main" val="161405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91410" y="280036"/>
            <a:ext cx="9145181" cy="184665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HALLOT Pierre</a:t>
            </a:r>
          </a:p>
          <a:p>
            <a:r>
              <a:rPr lang="fr-FR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</a:t>
            </a:r>
            <a:r>
              <a:rPr lang="fr-FR" sz="54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All</a:t>
            </a:r>
            <a:r>
              <a:rPr lang="fr-FR" sz="5400" b="1" dirty="0" err="1">
                <a:solidFill>
                  <a:schemeClr val="accent1"/>
                </a:solidFill>
              </a:rPr>
              <a:t>ø</a:t>
            </a:r>
            <a:r>
              <a:rPr lang="fr-FR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”</a:t>
            </a:r>
            <a:endParaRPr lang="fr-FR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753" y="1433692"/>
            <a:ext cx="2982837" cy="449414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491410" y="2730493"/>
            <a:ext cx="526111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Ingénieur ENSIIE – Promotion 2015</a:t>
            </a:r>
          </a:p>
          <a:p>
            <a:r>
              <a:rPr lang="fr-FR" sz="2400" dirty="0" err="1" smtClean="0"/>
              <a:t>MSc</a:t>
            </a:r>
            <a:r>
              <a:rPr lang="fr-FR" sz="2400" dirty="0" smtClean="0"/>
              <a:t> in Advanced </a:t>
            </a:r>
            <a:r>
              <a:rPr lang="fr-FR" sz="2400" dirty="0" err="1" smtClean="0"/>
              <a:t>Computing</a:t>
            </a:r>
            <a:r>
              <a:rPr lang="fr-FR" sz="2400" dirty="0" smtClean="0"/>
              <a:t> </a:t>
            </a:r>
            <a:r>
              <a:rPr lang="fr-FR" sz="2000" dirty="0" smtClean="0"/>
              <a:t>(</a:t>
            </a:r>
            <a:r>
              <a:rPr lang="fr-FR" sz="2000" dirty="0" err="1" smtClean="0"/>
              <a:t>University</a:t>
            </a:r>
            <a:r>
              <a:rPr lang="fr-FR" sz="2000" dirty="0" smtClean="0"/>
              <a:t> of Glasgow)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491410" y="4072955"/>
            <a:ext cx="5618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Membre du </a:t>
            </a:r>
            <a:r>
              <a:rPr lang="fr-FR" dirty="0" err="1" smtClean="0"/>
              <a:t>BdE</a:t>
            </a:r>
            <a:r>
              <a:rPr lang="fr-FR" dirty="0" smtClean="0"/>
              <a:t> 2014 (</a:t>
            </a:r>
            <a:r>
              <a:rPr lang="fr-FR" dirty="0" err="1" smtClean="0"/>
              <a:t>DiiCTATURe</a:t>
            </a:r>
            <a:r>
              <a:rPr lang="fr-FR" dirty="0" smtClean="0"/>
              <a:t>)</a:t>
            </a:r>
          </a:p>
          <a:p>
            <a:r>
              <a:rPr lang="fr-FR" dirty="0" smtClean="0"/>
              <a:t>Président de Le Bar(c) (2013)</a:t>
            </a:r>
          </a:p>
          <a:p>
            <a:r>
              <a:rPr lang="fr-FR" dirty="0" smtClean="0"/>
              <a:t>Membre de l’ASIIE</a:t>
            </a:r>
          </a:p>
          <a:p>
            <a:r>
              <a:rPr lang="fr-FR" dirty="0" smtClean="0"/>
              <a:t>Membre d’i-TV, </a:t>
            </a:r>
            <a:r>
              <a:rPr lang="fr-FR" dirty="0" err="1" smtClean="0"/>
              <a:t>AperItIfE</a:t>
            </a:r>
            <a:r>
              <a:rPr lang="fr-FR" dirty="0" smtClean="0"/>
              <a:t>, </a:t>
            </a:r>
            <a:r>
              <a:rPr lang="fr-FR" dirty="0" err="1" smtClean="0"/>
              <a:t>SecuritIIE</a:t>
            </a:r>
            <a:r>
              <a:rPr lang="fr-FR" dirty="0" smtClean="0"/>
              <a:t>, CCCM et IIE++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856" y="5927834"/>
            <a:ext cx="737712" cy="73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92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91410" y="280036"/>
            <a:ext cx="914518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KILO Julien</a:t>
            </a:r>
          </a:p>
          <a:p>
            <a:r>
              <a:rPr lang="fr-FR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“Alpha”</a:t>
            </a:r>
            <a:endParaRPr lang="fr-FR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8230" y="1450021"/>
            <a:ext cx="3358360" cy="447781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491410" y="2730493"/>
            <a:ext cx="5261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Ingénieur ENSIIE – Promotion 2015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491410" y="3688927"/>
            <a:ext cx="5618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Président du </a:t>
            </a:r>
            <a:r>
              <a:rPr lang="fr-FR" dirty="0" err="1" smtClean="0"/>
              <a:t>BdE</a:t>
            </a:r>
            <a:r>
              <a:rPr lang="fr-FR" dirty="0" smtClean="0"/>
              <a:t> 2014 (</a:t>
            </a:r>
            <a:r>
              <a:rPr lang="fr-FR" dirty="0" err="1" smtClean="0"/>
              <a:t>ALLiiANCe</a:t>
            </a:r>
            <a:r>
              <a:rPr lang="fr-FR" dirty="0" smtClean="0"/>
              <a:t>)</a:t>
            </a:r>
          </a:p>
          <a:p>
            <a:r>
              <a:rPr lang="fr-FR" dirty="0" smtClean="0"/>
              <a:t>Membre du </a:t>
            </a:r>
            <a:r>
              <a:rPr lang="fr-FR" dirty="0" err="1" smtClean="0"/>
              <a:t>BdE</a:t>
            </a:r>
            <a:r>
              <a:rPr lang="fr-FR" dirty="0" smtClean="0"/>
              <a:t> 2013, </a:t>
            </a:r>
            <a:r>
              <a:rPr lang="fr-FR" dirty="0" err="1" smtClean="0"/>
              <a:t>Respo</a:t>
            </a:r>
            <a:r>
              <a:rPr lang="fr-FR" dirty="0" smtClean="0"/>
              <a:t> WEI (</a:t>
            </a:r>
            <a:r>
              <a:rPr lang="fr-FR" dirty="0" err="1" smtClean="0"/>
              <a:t>DecIIbEl</a:t>
            </a:r>
            <a:r>
              <a:rPr lang="fr-FR" dirty="0" smtClean="0"/>
              <a:t>)</a:t>
            </a:r>
          </a:p>
          <a:p>
            <a:r>
              <a:rPr lang="fr-FR" dirty="0" smtClean="0"/>
              <a:t>Président de l’ASIIE (2013)</a:t>
            </a:r>
          </a:p>
          <a:p>
            <a:r>
              <a:rPr lang="fr-FR" dirty="0" smtClean="0"/>
              <a:t>Membre de </a:t>
            </a:r>
            <a:r>
              <a:rPr lang="fr-FR" dirty="0" err="1" smtClean="0"/>
              <a:t>iGNiTe</a:t>
            </a:r>
            <a:r>
              <a:rPr lang="fr-FR" dirty="0" smtClean="0"/>
              <a:t> (Liste </a:t>
            </a:r>
            <a:r>
              <a:rPr lang="fr-FR" dirty="0" err="1" smtClean="0"/>
              <a:t>BdE</a:t>
            </a:r>
            <a:r>
              <a:rPr lang="fr-FR" dirty="0" smtClean="0"/>
              <a:t> 2013)</a:t>
            </a:r>
          </a:p>
          <a:p>
            <a:r>
              <a:rPr lang="fr-FR" dirty="0" smtClean="0"/>
              <a:t>Capitaine de l’équipe de foot de l’ENSIIE</a:t>
            </a:r>
          </a:p>
          <a:p>
            <a:r>
              <a:rPr lang="fr-FR" dirty="0" smtClean="0"/>
              <a:t>Membre de Le Bar(c), </a:t>
            </a:r>
            <a:r>
              <a:rPr lang="fr-FR" dirty="0" err="1" smtClean="0"/>
              <a:t>AperItIfE</a:t>
            </a:r>
            <a:r>
              <a:rPr lang="fr-FR" dirty="0" smtClean="0"/>
              <a:t>, </a:t>
            </a:r>
            <a:r>
              <a:rPr lang="fr-FR" dirty="0" err="1" smtClean="0"/>
              <a:t>GalaxIIE</a:t>
            </a:r>
            <a:r>
              <a:rPr lang="fr-FR" dirty="0" smtClean="0"/>
              <a:t>, IIE++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856" y="5927834"/>
            <a:ext cx="737712" cy="73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34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91410" y="280036"/>
            <a:ext cx="914518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KRAPF Jean-Yves</a:t>
            </a:r>
          </a:p>
          <a:p>
            <a:r>
              <a:rPr lang="fr-FR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</a:t>
            </a:r>
            <a:r>
              <a:rPr lang="fr-FR" sz="54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Bernardix</a:t>
            </a:r>
            <a:r>
              <a:rPr lang="fr-FR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”</a:t>
            </a:r>
            <a:endParaRPr lang="fr-FR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330" y="1795638"/>
            <a:ext cx="3526260" cy="353071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491410" y="2730493"/>
            <a:ext cx="5261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Ingénieur ENSIIE – Promotion 2015</a:t>
            </a:r>
          </a:p>
          <a:p>
            <a:r>
              <a:rPr lang="fr-FR" sz="2400" dirty="0" smtClean="0"/>
              <a:t>Master </a:t>
            </a:r>
            <a:r>
              <a:rPr lang="fr-FR" sz="2400" dirty="0" err="1" smtClean="0"/>
              <a:t>SeCReTS</a:t>
            </a:r>
            <a:r>
              <a:rPr lang="fr-FR" sz="2400" dirty="0" smtClean="0"/>
              <a:t> (Versailles)</a:t>
            </a:r>
            <a:endParaRPr lang="fr-FR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2491410" y="3913056"/>
            <a:ext cx="5618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Vice-Trésorier du </a:t>
            </a:r>
            <a:r>
              <a:rPr lang="fr-FR" dirty="0" err="1" smtClean="0"/>
              <a:t>BdE</a:t>
            </a:r>
            <a:r>
              <a:rPr lang="fr-FR" dirty="0" smtClean="0"/>
              <a:t> 2013 (</a:t>
            </a:r>
            <a:r>
              <a:rPr lang="fr-FR" dirty="0" err="1" smtClean="0"/>
              <a:t>DecIIbEl</a:t>
            </a:r>
            <a:r>
              <a:rPr lang="fr-FR" dirty="0" smtClean="0"/>
              <a:t>)</a:t>
            </a:r>
          </a:p>
          <a:p>
            <a:r>
              <a:rPr lang="fr-FR" dirty="0" smtClean="0"/>
              <a:t>Président de Forum (2013)</a:t>
            </a:r>
          </a:p>
          <a:p>
            <a:r>
              <a:rPr lang="fr-FR" dirty="0" smtClean="0"/>
              <a:t>Président de </a:t>
            </a:r>
            <a:r>
              <a:rPr lang="fr-FR" dirty="0" err="1" smtClean="0"/>
              <a:t>IImagE</a:t>
            </a:r>
            <a:r>
              <a:rPr lang="fr-FR" dirty="0" smtClean="0"/>
              <a:t> (2014)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856" y="5927834"/>
            <a:ext cx="737712" cy="73771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19686" y="5414424"/>
            <a:ext cx="1091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“</a:t>
            </a:r>
            <a:r>
              <a:rPr lang="fr-FR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The </a:t>
            </a:r>
            <a:r>
              <a:rPr lang="fr-FR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quieter</a:t>
            </a:r>
            <a:r>
              <a:rPr lang="fr-FR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fr-FR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you</a:t>
            </a:r>
            <a:r>
              <a:rPr lang="fr-FR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r>
              <a:rPr lang="fr-FR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become</a:t>
            </a:r>
            <a:r>
              <a:rPr lang="fr-FR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, the more </a:t>
            </a:r>
            <a:r>
              <a:rPr lang="fr-FR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you</a:t>
            </a:r>
            <a:r>
              <a:rPr lang="fr-FR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are able to </a:t>
            </a:r>
            <a:r>
              <a:rPr lang="fr-FR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hear</a:t>
            </a:r>
            <a:r>
              <a:rPr lang="fr-FR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.”</a:t>
            </a:r>
            <a:endParaRPr lang="fr-FR" i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775707" y="5833556"/>
            <a:ext cx="1091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Ram </a:t>
            </a:r>
            <a:r>
              <a:rPr lang="fr-FR" i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Dass</a:t>
            </a:r>
            <a:endParaRPr lang="fr-FR" i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809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91410" y="280036"/>
            <a:ext cx="91451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LAMLILI Loubna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283" y="1437504"/>
            <a:ext cx="2980307" cy="449033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491410" y="2730493"/>
            <a:ext cx="5261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Ingénieur ENSIIE – Promotion 2015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491410" y="4072955"/>
            <a:ext cx="5618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Membre de i-TV, </a:t>
            </a:r>
            <a:r>
              <a:rPr lang="fr-FR" dirty="0" err="1" smtClean="0"/>
              <a:t>MisterIIE</a:t>
            </a:r>
            <a:r>
              <a:rPr lang="fr-FR" dirty="0" smtClean="0"/>
              <a:t>, </a:t>
            </a:r>
            <a:r>
              <a:rPr lang="fr-FR" dirty="0" err="1" smtClean="0"/>
              <a:t>CuIsInE</a:t>
            </a:r>
            <a:r>
              <a:rPr lang="fr-FR" dirty="0" smtClean="0"/>
              <a:t>, </a:t>
            </a:r>
            <a:r>
              <a:rPr lang="fr-FR" dirty="0" err="1" smtClean="0"/>
              <a:t>AperItIfE</a:t>
            </a:r>
            <a:r>
              <a:rPr lang="fr-FR" dirty="0"/>
              <a:t> </a:t>
            </a:r>
            <a:r>
              <a:rPr lang="fr-FR" dirty="0" smtClean="0"/>
              <a:t>et CID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856" y="5927834"/>
            <a:ext cx="737712" cy="73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44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91410" y="280036"/>
            <a:ext cx="914518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LECOMTE François</a:t>
            </a:r>
          </a:p>
          <a:p>
            <a:r>
              <a:rPr lang="fr-FR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</a:t>
            </a:r>
            <a:r>
              <a:rPr lang="fr-FR" sz="54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AzN</a:t>
            </a:r>
            <a:r>
              <a:rPr lang="fr-FR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”</a:t>
            </a:r>
            <a:endParaRPr lang="fr-FR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330" y="1649186"/>
            <a:ext cx="3698990" cy="4001801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491410" y="2730493"/>
            <a:ext cx="52611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Ingénieur ENSIIE – Promotion 2015</a:t>
            </a:r>
          </a:p>
          <a:p>
            <a:r>
              <a:rPr lang="fr-FR" sz="2400" dirty="0" err="1" smtClean="0"/>
              <a:t>MSc</a:t>
            </a:r>
            <a:r>
              <a:rPr lang="fr-FR" sz="2400" dirty="0" smtClean="0"/>
              <a:t> in IT Project Management (Aston </a:t>
            </a:r>
            <a:r>
              <a:rPr lang="fr-FR" sz="2400" dirty="0" err="1" smtClean="0"/>
              <a:t>University</a:t>
            </a:r>
            <a:r>
              <a:rPr lang="fr-FR" sz="2400" dirty="0" smtClean="0"/>
              <a:t>, UK)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491410" y="4123707"/>
            <a:ext cx="5618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Trésorier du </a:t>
            </a:r>
            <a:r>
              <a:rPr lang="fr-FR" dirty="0" err="1" smtClean="0"/>
              <a:t>BdE</a:t>
            </a:r>
            <a:r>
              <a:rPr lang="fr-FR" dirty="0" smtClean="0"/>
              <a:t> 2013 (</a:t>
            </a:r>
            <a:r>
              <a:rPr lang="fr-FR" dirty="0" err="1" smtClean="0"/>
              <a:t>DecIIbEl</a:t>
            </a:r>
            <a:r>
              <a:rPr lang="fr-FR" dirty="0" smtClean="0"/>
              <a:t>)</a:t>
            </a:r>
          </a:p>
          <a:p>
            <a:r>
              <a:rPr lang="fr-FR" dirty="0" smtClean="0"/>
              <a:t>Président de 2IE4L</a:t>
            </a:r>
          </a:p>
          <a:p>
            <a:r>
              <a:rPr lang="fr-FR" dirty="0" smtClean="0"/>
              <a:t>Membre de i-TV, </a:t>
            </a:r>
            <a:r>
              <a:rPr lang="fr-FR" dirty="0" err="1" smtClean="0"/>
              <a:t>LumIIEre</a:t>
            </a:r>
            <a:r>
              <a:rPr lang="fr-FR" dirty="0" smtClean="0"/>
              <a:t>, </a:t>
            </a:r>
            <a:r>
              <a:rPr lang="fr-FR" dirty="0" err="1" smtClean="0"/>
              <a:t>SecuritIIE</a:t>
            </a:r>
            <a:r>
              <a:rPr lang="fr-FR" dirty="0" smtClean="0"/>
              <a:t> et </a:t>
            </a:r>
            <a:r>
              <a:rPr lang="fr-FR" dirty="0" err="1" smtClean="0"/>
              <a:t>LanPartIIE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856" y="5927834"/>
            <a:ext cx="737712" cy="73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40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91410" y="280036"/>
            <a:ext cx="914518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LEWIN Alexandre</a:t>
            </a:r>
          </a:p>
          <a:p>
            <a:r>
              <a:rPr lang="fr-FR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</a:t>
            </a:r>
            <a:r>
              <a:rPr lang="fr-FR" sz="54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TaMaman</a:t>
            </a:r>
            <a:r>
              <a:rPr lang="fr-FR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”</a:t>
            </a:r>
            <a:endParaRPr lang="fr-FR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154" y="1180300"/>
            <a:ext cx="2791437" cy="418506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491410" y="2730493"/>
            <a:ext cx="526111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Ingénieur ENSIIE – Promotion 2015</a:t>
            </a:r>
          </a:p>
          <a:p>
            <a:r>
              <a:rPr lang="fr-FR" sz="2000" dirty="0" err="1" smtClean="0"/>
              <a:t>MSc</a:t>
            </a:r>
            <a:r>
              <a:rPr lang="fr-FR" sz="2000" dirty="0" smtClean="0"/>
              <a:t> in Advanced Computer Science </a:t>
            </a:r>
            <a:r>
              <a:rPr lang="fr-FR" sz="2000" dirty="0" err="1" smtClean="0"/>
              <a:t>with</a:t>
            </a:r>
            <a:r>
              <a:rPr lang="fr-FR" sz="2000" dirty="0" smtClean="0"/>
              <a:t> </a:t>
            </a:r>
            <a:r>
              <a:rPr lang="fr-FR" sz="2000" dirty="0" err="1" smtClean="0"/>
              <a:t>specialization</a:t>
            </a:r>
            <a:r>
              <a:rPr lang="fr-FR" sz="2000" dirty="0" smtClean="0"/>
              <a:t> in </a:t>
            </a:r>
            <a:r>
              <a:rPr lang="fr-FR" sz="2000" dirty="0" err="1" smtClean="0"/>
              <a:t>Artificial</a:t>
            </a:r>
            <a:r>
              <a:rPr lang="fr-FR" sz="2000" dirty="0" smtClean="0"/>
              <a:t> Intelligence (The </a:t>
            </a:r>
            <a:r>
              <a:rPr lang="fr-FR" sz="2000" dirty="0" err="1" smtClean="0"/>
              <a:t>University</a:t>
            </a:r>
            <a:r>
              <a:rPr lang="fr-FR" sz="2000" dirty="0" smtClean="0"/>
              <a:t> of Manchester)</a:t>
            </a:r>
          </a:p>
          <a:p>
            <a:r>
              <a:rPr lang="fr-FR" sz="2000" dirty="0" smtClean="0"/>
              <a:t>Licence de Mathématiques</a:t>
            </a:r>
            <a:endParaRPr lang="fr-FR" sz="2000" dirty="0"/>
          </a:p>
        </p:txBody>
      </p:sp>
      <p:sp>
        <p:nvSpPr>
          <p:cNvPr id="9" name="ZoneTexte 8"/>
          <p:cNvSpPr txBox="1"/>
          <p:nvPr/>
        </p:nvSpPr>
        <p:spPr>
          <a:xfrm>
            <a:off x="637548" y="5365364"/>
            <a:ext cx="1091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“</a:t>
            </a:r>
            <a:r>
              <a:rPr lang="fr-FR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Vous </a:t>
            </a:r>
            <a:r>
              <a:rPr lang="fr-FR" i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savez, moi je ne crois pas qu’il y ait de bonne ou de mauvaise </a:t>
            </a:r>
            <a:r>
              <a:rPr lang="fr-FR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citation</a:t>
            </a:r>
            <a:r>
              <a:rPr lang="is-IS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…”</a:t>
            </a:r>
            <a:endParaRPr lang="fr-FR" i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856" y="5927834"/>
            <a:ext cx="737712" cy="73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52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91410" y="280036"/>
            <a:ext cx="91451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MACHROUH Mounir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243" y="1472091"/>
            <a:ext cx="2985347" cy="445574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491410" y="2730493"/>
            <a:ext cx="5261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Ingénieur ENSIIE – Promotion 2015</a:t>
            </a:r>
          </a:p>
          <a:p>
            <a:r>
              <a:rPr lang="fr-FR" sz="2400" dirty="0" smtClean="0"/>
              <a:t>Master GRA (UEVE)</a:t>
            </a:r>
            <a:endParaRPr lang="fr-FR" sz="24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856" y="5927834"/>
            <a:ext cx="737712" cy="73771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491410" y="4072955"/>
            <a:ext cx="5618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Membre de la JE Dièse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920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91410" y="280036"/>
            <a:ext cx="91451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MARILLER Alexandre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955" y="1412903"/>
            <a:ext cx="2996635" cy="4514931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491410" y="2730493"/>
            <a:ext cx="5261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Ingénieur ENSIIE – Promotion 2015</a:t>
            </a:r>
          </a:p>
          <a:p>
            <a:r>
              <a:rPr lang="fr-FR" sz="2400" dirty="0" smtClean="0"/>
              <a:t>Master TRIED (UVSQ)</a:t>
            </a:r>
            <a:endParaRPr lang="fr-FR" sz="24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856" y="5927834"/>
            <a:ext cx="737712" cy="73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24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91410" y="280036"/>
            <a:ext cx="91451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MELLAH </a:t>
            </a:r>
            <a:r>
              <a:rPr lang="fr-FR" sz="60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Moad</a:t>
            </a:r>
            <a:endParaRPr lang="fr-FR" sz="6000" b="1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283" y="1437504"/>
            <a:ext cx="2980307" cy="449033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491410" y="2730493"/>
            <a:ext cx="5261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Ingénieur ENSIIE – Promotion 2015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856" y="5927834"/>
            <a:ext cx="737712" cy="73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7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91410" y="280036"/>
            <a:ext cx="92854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BEN BOURAHEL Sofiane</a:t>
            </a:r>
          </a:p>
          <a:p>
            <a:r>
              <a:rPr lang="fr-FR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</a:t>
            </a:r>
            <a:r>
              <a:rPr lang="fr-FR" sz="60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Soso</a:t>
            </a:r>
            <a:r>
              <a:rPr lang="fr-FR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”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735" y="1496264"/>
            <a:ext cx="2583855" cy="389300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491410" y="2730493"/>
            <a:ext cx="5261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Ingénieur ENSIIE – Promotion 2015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491410" y="3716482"/>
            <a:ext cx="5618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Responsable Partenariats de </a:t>
            </a:r>
            <a:r>
              <a:rPr lang="fr-FR" dirty="0" err="1" smtClean="0"/>
              <a:t>GalaxIIE</a:t>
            </a:r>
            <a:endParaRPr lang="fr-FR" dirty="0" smtClean="0"/>
          </a:p>
          <a:p>
            <a:r>
              <a:rPr lang="fr-FR" dirty="0" smtClean="0"/>
              <a:t>Capitaine de l’équipe de foot</a:t>
            </a:r>
          </a:p>
          <a:p>
            <a:r>
              <a:rPr lang="fr-FR" dirty="0" smtClean="0"/>
              <a:t>Finaliste du Challenge des Grandes Écoles</a:t>
            </a:r>
          </a:p>
          <a:p>
            <a:r>
              <a:rPr lang="fr-FR" dirty="0" smtClean="0"/>
              <a:t>Membre de Le Bar(c) et </a:t>
            </a:r>
            <a:r>
              <a:rPr lang="fr-FR" dirty="0" err="1" smtClean="0"/>
              <a:t>FinancIIE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928833" y="5389273"/>
            <a:ext cx="10707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“La meilleure façon </a:t>
            </a:r>
            <a:r>
              <a:rPr lang="fr-FR" sz="2000" i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de prédire l’avenir c’est de le créer”</a:t>
            </a:r>
            <a:endParaRPr lang="fr-FR" sz="2000" i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856" y="5927834"/>
            <a:ext cx="737712" cy="73771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698856" y="5789383"/>
            <a:ext cx="10707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Peter Drucker</a:t>
            </a:r>
            <a:endParaRPr lang="fr-FR" sz="2000" i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967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88453"/>
          </a:xfrm>
        </p:spPr>
      </p:pic>
    </p:spTree>
    <p:extLst>
      <p:ext uri="{BB962C8B-B14F-4D97-AF65-F5344CB8AC3E}">
        <p14:creationId xmlns:p14="http://schemas.microsoft.com/office/powerpoint/2010/main" val="154614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91410" y="280036"/>
            <a:ext cx="91451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MOUSSI </a:t>
            </a:r>
            <a:r>
              <a:rPr lang="fr-FR" sz="60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Nesrine</a:t>
            </a:r>
            <a:endParaRPr lang="fr-FR" sz="6000" b="1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1997" y="1472091"/>
            <a:ext cx="3564594" cy="445574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491410" y="2730493"/>
            <a:ext cx="5261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Ingénieur ENSIIE – Promotion 2015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491410" y="4072955"/>
            <a:ext cx="5618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Membre de </a:t>
            </a:r>
            <a:r>
              <a:rPr lang="fr-FR" dirty="0" err="1" smtClean="0"/>
              <a:t>CuIsInE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856" y="5927834"/>
            <a:ext cx="737712" cy="73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95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91410" y="280036"/>
            <a:ext cx="914518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RENARD Cyrille</a:t>
            </a:r>
          </a:p>
          <a:p>
            <a:r>
              <a:rPr lang="fr-FR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</a:t>
            </a:r>
            <a:r>
              <a:rPr lang="fr-FR" sz="54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Rouky</a:t>
            </a:r>
            <a:r>
              <a:rPr lang="fr-FR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”</a:t>
            </a:r>
            <a:endParaRPr lang="fr-FR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915" y="834316"/>
            <a:ext cx="2993675" cy="4510471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491410" y="2730493"/>
            <a:ext cx="5261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Ingénieur ENSIIE – Promotion 2015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491410" y="4072955"/>
            <a:ext cx="5618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Secrétaire Général de </a:t>
            </a:r>
            <a:r>
              <a:rPr lang="fr-FR" dirty="0" err="1" smtClean="0"/>
              <a:t>ComDiie</a:t>
            </a:r>
            <a:r>
              <a:rPr lang="fr-FR" dirty="0" smtClean="0"/>
              <a:t> (2012)</a:t>
            </a:r>
          </a:p>
          <a:p>
            <a:r>
              <a:rPr lang="fr-FR" dirty="0" smtClean="0"/>
              <a:t>Membre de </a:t>
            </a:r>
            <a:r>
              <a:rPr lang="fr-FR" dirty="0" err="1" smtClean="0"/>
              <a:t>Bakaclub</a:t>
            </a:r>
            <a:r>
              <a:rPr lang="fr-FR" dirty="0" smtClean="0"/>
              <a:t>, </a:t>
            </a:r>
            <a:r>
              <a:rPr lang="fr-FR" dirty="0" err="1" smtClean="0"/>
              <a:t>GuIIldE</a:t>
            </a:r>
            <a:r>
              <a:rPr lang="fr-FR" dirty="0" smtClean="0"/>
              <a:t>, BD-SF et </a:t>
            </a:r>
            <a:r>
              <a:rPr lang="fr-FR" dirty="0" err="1" smtClean="0"/>
              <a:t>OrIgamIE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928833" y="5400028"/>
            <a:ext cx="10707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“C’est en trouvant des problèmes qu’on devient ingénieur (ou l’inverse)”</a:t>
            </a:r>
            <a:endParaRPr lang="fr-FR" sz="2000" i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856" y="5927834"/>
            <a:ext cx="737712" cy="73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97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91410" y="280036"/>
            <a:ext cx="91451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ROUSSEAU Baptiste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243" y="1472091"/>
            <a:ext cx="2985347" cy="445574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491410" y="2730493"/>
            <a:ext cx="5261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Ingénieur ENSIIE – Promotion 2015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856" y="5927834"/>
            <a:ext cx="737712" cy="73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3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91410" y="280036"/>
            <a:ext cx="91451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RUNGEN </a:t>
            </a:r>
            <a:r>
              <a:rPr lang="fr-FR" sz="60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Davina</a:t>
            </a:r>
            <a:endParaRPr lang="fr-FR" sz="6000" b="1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054" y="1420586"/>
            <a:ext cx="2991536" cy="450724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491410" y="2730493"/>
            <a:ext cx="5261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Ingénieur ENSIIE – Promotion 2015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856" y="5927834"/>
            <a:ext cx="737712" cy="73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91410" y="280036"/>
            <a:ext cx="914518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SAADI Walid</a:t>
            </a:r>
          </a:p>
          <a:p>
            <a:r>
              <a:rPr lang="fr-FR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“Cher Ami”</a:t>
            </a:r>
            <a:endParaRPr lang="fr-FR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915" y="1417363"/>
            <a:ext cx="2993675" cy="4510471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491410" y="2730493"/>
            <a:ext cx="5261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Ingénieur ENSIIE – Promotion 2015</a:t>
            </a:r>
          </a:p>
          <a:p>
            <a:r>
              <a:rPr lang="fr-FR" sz="2400" dirty="0" smtClean="0"/>
              <a:t>Master M2IF (UEVE)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856" y="5927834"/>
            <a:ext cx="737712" cy="73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27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91410" y="280036"/>
            <a:ext cx="914518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SAJED Anis</a:t>
            </a:r>
          </a:p>
          <a:p>
            <a:r>
              <a:rPr lang="fr-FR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</a:t>
            </a:r>
            <a:r>
              <a:rPr lang="fr-FR" sz="54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Gami</a:t>
            </a:r>
            <a:r>
              <a:rPr lang="fr-FR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”</a:t>
            </a:r>
            <a:endParaRPr lang="fr-FR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331" y="1720074"/>
            <a:ext cx="3526260" cy="3682831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491410" y="2730493"/>
            <a:ext cx="5261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Ingénieur ENSIIE – Promotion 2015</a:t>
            </a:r>
          </a:p>
          <a:p>
            <a:r>
              <a:rPr lang="fr-FR" sz="2400" dirty="0" smtClean="0"/>
              <a:t>Master COSY (Versailles)</a:t>
            </a:r>
            <a:endParaRPr lang="fr-FR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2491410" y="4072955"/>
            <a:ext cx="5618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Vice-Président de </a:t>
            </a:r>
            <a:r>
              <a:rPr lang="fr-FR" dirty="0" err="1" smtClean="0"/>
              <a:t>CuIsInE</a:t>
            </a:r>
            <a:r>
              <a:rPr lang="fr-FR" dirty="0" smtClean="0"/>
              <a:t> (2012)</a:t>
            </a:r>
          </a:p>
          <a:p>
            <a:r>
              <a:rPr lang="fr-FR" dirty="0" smtClean="0"/>
              <a:t>Membre de la JE Dièse, </a:t>
            </a:r>
            <a:r>
              <a:rPr lang="fr-FR" dirty="0" err="1" smtClean="0"/>
              <a:t>Respo</a:t>
            </a:r>
            <a:r>
              <a:rPr lang="fr-FR" dirty="0" smtClean="0"/>
              <a:t> Intervenants</a:t>
            </a:r>
          </a:p>
          <a:p>
            <a:r>
              <a:rPr lang="fr-FR" dirty="0" smtClean="0"/>
              <a:t>Membre de Le Bar(c) et </a:t>
            </a:r>
            <a:r>
              <a:rPr lang="fr-FR" dirty="0" err="1" smtClean="0"/>
              <a:t>ResIIE</a:t>
            </a:r>
            <a:endParaRPr lang="fr-FR" dirty="0" smtClean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856" y="5927834"/>
            <a:ext cx="737712" cy="73771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42122" y="5153807"/>
            <a:ext cx="10707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“Il y a une limite à toute chose,</a:t>
            </a:r>
          </a:p>
          <a:p>
            <a:pPr algn="ctr"/>
            <a:r>
              <a:rPr lang="fr-FR" sz="2000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et il faut toujours la dépasser.” </a:t>
            </a:r>
            <a:endParaRPr lang="fr-FR" sz="2000" i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346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91410" y="280036"/>
            <a:ext cx="914518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SEOUDI Walid</a:t>
            </a:r>
          </a:p>
          <a:p>
            <a:r>
              <a:rPr lang="fr-FR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</a:t>
            </a:r>
            <a:r>
              <a:rPr lang="fr-FR" sz="54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Walou</a:t>
            </a:r>
            <a:r>
              <a:rPr lang="fr-FR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”</a:t>
            </a:r>
            <a:endParaRPr lang="fr-FR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9634" y="1433692"/>
            <a:ext cx="2982837" cy="449414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491410" y="2730493"/>
            <a:ext cx="5261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Ingénieur ENSIIE – Promotion 2015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491410" y="4072955"/>
            <a:ext cx="5618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Membre de </a:t>
            </a:r>
            <a:r>
              <a:rPr lang="fr-FR" dirty="0" err="1" smtClean="0"/>
              <a:t>BORDERLiiNe</a:t>
            </a:r>
            <a:r>
              <a:rPr lang="fr-FR" dirty="0" smtClean="0"/>
              <a:t> (Liste </a:t>
            </a:r>
            <a:r>
              <a:rPr lang="fr-FR" dirty="0" err="1" smtClean="0"/>
              <a:t>BdE</a:t>
            </a:r>
            <a:r>
              <a:rPr lang="fr-FR" dirty="0" smtClean="0"/>
              <a:t> 2013)</a:t>
            </a:r>
          </a:p>
          <a:p>
            <a:r>
              <a:rPr lang="fr-FR" dirty="0" smtClean="0"/>
              <a:t>Membre de </a:t>
            </a:r>
            <a:r>
              <a:rPr lang="fr-FR" dirty="0" err="1" smtClean="0"/>
              <a:t>LanPartIIE</a:t>
            </a:r>
            <a:r>
              <a:rPr lang="fr-FR" dirty="0" smtClean="0"/>
              <a:t>, i-TV, </a:t>
            </a:r>
            <a:r>
              <a:rPr lang="fr-FR" dirty="0" err="1" smtClean="0"/>
              <a:t>IImagE</a:t>
            </a:r>
            <a:r>
              <a:rPr lang="fr-FR" dirty="0" smtClean="0"/>
              <a:t>, </a:t>
            </a:r>
            <a:r>
              <a:rPr lang="fr-FR" dirty="0" err="1" smtClean="0"/>
              <a:t>SecuritIIE</a:t>
            </a:r>
            <a:r>
              <a:rPr lang="fr-FR" dirty="0" smtClean="0"/>
              <a:t> et ASIIE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856" y="5927834"/>
            <a:ext cx="737712" cy="73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03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91410" y="280036"/>
            <a:ext cx="914518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SOUDANI Fadoua</a:t>
            </a:r>
          </a:p>
          <a:p>
            <a:endParaRPr lang="fr-FR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340" y="1450021"/>
            <a:ext cx="3582250" cy="447781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491410" y="2730493"/>
            <a:ext cx="52611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Ingénieur ENSIIE/ ENIT – Promotion 2015</a:t>
            </a:r>
          </a:p>
          <a:p>
            <a:r>
              <a:rPr lang="fr-FR" sz="2400" smtClean="0"/>
              <a:t>Master M2IF (UEVE)</a:t>
            </a:r>
            <a:endParaRPr lang="fr-FR" sz="2400" dirty="0" smtClean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856" y="5927834"/>
            <a:ext cx="737712" cy="73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78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91410" y="280036"/>
            <a:ext cx="91451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SYLLA Bachir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104" y="758968"/>
            <a:ext cx="2907487" cy="516886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491410" y="2730493"/>
            <a:ext cx="5261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Ingénieur ENSIIE – Promotion 2015</a:t>
            </a:r>
          </a:p>
          <a:p>
            <a:r>
              <a:rPr lang="fr-FR" sz="2400" dirty="0" smtClean="0"/>
              <a:t>Master COSY (Versailles)</a:t>
            </a:r>
            <a:endParaRPr lang="fr-FR" sz="24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856" y="5927834"/>
            <a:ext cx="737712" cy="73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58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91410" y="280036"/>
            <a:ext cx="92854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BENARD Julien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9490" y="1472091"/>
            <a:ext cx="2957351" cy="445574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491410" y="2730493"/>
            <a:ext cx="5261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Ingénieur ENSIIE – Promotion 2015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856" y="5927834"/>
            <a:ext cx="737712" cy="73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38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91410" y="280036"/>
            <a:ext cx="914518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TCHILINGUIRIAN Tristan</a:t>
            </a:r>
          </a:p>
          <a:p>
            <a:r>
              <a:rPr lang="fr-FR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</a:t>
            </a:r>
            <a:r>
              <a:rPr lang="fr-FR" sz="54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Tails</a:t>
            </a:r>
            <a:r>
              <a:rPr lang="fr-FR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”</a:t>
            </a:r>
            <a:endParaRPr lang="fr-FR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073" y="1203365"/>
            <a:ext cx="3088517" cy="411802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491410" y="2572435"/>
            <a:ext cx="526111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Ingénieur ENSIIE – Promotion 2015</a:t>
            </a:r>
          </a:p>
          <a:p>
            <a:r>
              <a:rPr lang="fr-FR" dirty="0" err="1" smtClean="0"/>
              <a:t>MSc</a:t>
            </a:r>
            <a:r>
              <a:rPr lang="fr-FR" dirty="0" smtClean="0"/>
              <a:t> Advanced Computer Science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Specialisation</a:t>
            </a:r>
            <a:r>
              <a:rPr lang="fr-FR" dirty="0" smtClean="0"/>
              <a:t> in Data and </a:t>
            </a:r>
            <a:r>
              <a:rPr lang="fr-FR" dirty="0" err="1" smtClean="0"/>
              <a:t>Knowledge</a:t>
            </a:r>
            <a:r>
              <a:rPr lang="fr-FR" dirty="0" smtClean="0"/>
              <a:t> Management (Manchester)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491410" y="3927286"/>
            <a:ext cx="56189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Représentant 1A au CA et 1A/2A/3A au CE</a:t>
            </a:r>
          </a:p>
          <a:p>
            <a:r>
              <a:rPr lang="fr-FR" sz="1400" dirty="0" smtClean="0"/>
              <a:t>Vice-Président de </a:t>
            </a:r>
            <a:r>
              <a:rPr lang="fr-FR" sz="1400" dirty="0" err="1" smtClean="0"/>
              <a:t>dIIscordE</a:t>
            </a:r>
            <a:r>
              <a:rPr lang="fr-FR" sz="1400" dirty="0" smtClean="0"/>
              <a:t> (Liste </a:t>
            </a:r>
            <a:r>
              <a:rPr lang="fr-FR" sz="1400" dirty="0" err="1" smtClean="0"/>
              <a:t>BdE</a:t>
            </a:r>
            <a:r>
              <a:rPr lang="fr-FR" sz="1400" dirty="0" smtClean="0"/>
              <a:t> 2013)</a:t>
            </a:r>
          </a:p>
          <a:p>
            <a:r>
              <a:rPr lang="fr-FR" sz="1400" dirty="0" smtClean="0"/>
              <a:t>Vice-Président puis Président du </a:t>
            </a:r>
            <a:r>
              <a:rPr lang="fr-FR" sz="1400" dirty="0" err="1" smtClean="0"/>
              <a:t>Liien</a:t>
            </a:r>
            <a:r>
              <a:rPr lang="fr-FR" sz="1400" dirty="0" smtClean="0"/>
              <a:t> (2012 &amp; 2013)</a:t>
            </a:r>
            <a:endParaRPr lang="fr-FR" sz="1400" dirty="0"/>
          </a:p>
          <a:p>
            <a:r>
              <a:rPr lang="fr-FR" sz="1400" dirty="0" smtClean="0"/>
              <a:t>Président de </a:t>
            </a:r>
            <a:r>
              <a:rPr lang="fr-FR" sz="1400" dirty="0" err="1" smtClean="0"/>
              <a:t>LumIIEre</a:t>
            </a:r>
            <a:r>
              <a:rPr lang="fr-FR" sz="1400" dirty="0" smtClean="0"/>
              <a:t> et BD-SF (2013)</a:t>
            </a:r>
          </a:p>
          <a:p>
            <a:r>
              <a:rPr lang="fr-FR" sz="1400" dirty="0" smtClean="0"/>
              <a:t>Secrétaire Général de ARISE (2013)</a:t>
            </a:r>
          </a:p>
          <a:p>
            <a:r>
              <a:rPr lang="fr-FR" sz="1400" dirty="0" smtClean="0"/>
              <a:t>Membre de </a:t>
            </a:r>
            <a:r>
              <a:rPr lang="fr-FR" sz="1400" dirty="0" err="1" smtClean="0"/>
              <a:t>CuIsInE</a:t>
            </a:r>
            <a:r>
              <a:rPr lang="fr-FR" sz="1400" dirty="0" smtClean="0"/>
              <a:t>, </a:t>
            </a:r>
            <a:r>
              <a:rPr lang="fr-FR" sz="1400" dirty="0" err="1" smtClean="0"/>
              <a:t>ORiGiNe</a:t>
            </a:r>
            <a:r>
              <a:rPr lang="fr-FR" sz="1400" dirty="0" smtClean="0"/>
              <a:t>, Forum, </a:t>
            </a:r>
            <a:r>
              <a:rPr lang="fr-FR" sz="1400" dirty="0" err="1" smtClean="0"/>
              <a:t>AstronomIIE</a:t>
            </a:r>
            <a:r>
              <a:rPr lang="fr-FR" sz="1400" dirty="0" smtClean="0"/>
              <a:t>, </a:t>
            </a:r>
            <a:r>
              <a:rPr lang="fr-FR" sz="1400" dirty="0" err="1" smtClean="0"/>
              <a:t>GuIIldE</a:t>
            </a:r>
            <a:r>
              <a:rPr lang="fr-FR" sz="1400" dirty="0" smtClean="0"/>
              <a:t>, </a:t>
            </a:r>
            <a:r>
              <a:rPr lang="fr-FR" sz="1400" dirty="0" err="1" smtClean="0"/>
              <a:t>IImondE</a:t>
            </a:r>
            <a:r>
              <a:rPr lang="fr-FR" sz="1400" dirty="0" smtClean="0"/>
              <a:t>, IIE++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42122" y="5465633"/>
            <a:ext cx="10707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“</a:t>
            </a:r>
            <a:r>
              <a:rPr lang="fr-FR" sz="2000" i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Grou</a:t>
            </a:r>
            <a:r>
              <a:rPr lang="fr-FR" sz="2000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! Coucou </a:t>
            </a:r>
            <a:r>
              <a:rPr lang="fr-FR" sz="2000" i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fillotes</a:t>
            </a:r>
            <a:r>
              <a:rPr lang="fr-FR" sz="2000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! &lt;3” </a:t>
            </a:r>
            <a:endParaRPr lang="fr-FR" sz="2000" i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856" y="5927834"/>
            <a:ext cx="737712" cy="73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61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91410" y="280036"/>
            <a:ext cx="91451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TEKITEK Iman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783" y="1665007"/>
            <a:ext cx="3341807" cy="406991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491410" y="2730493"/>
            <a:ext cx="5261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Ingénieur ENSIIE – Promotion 2015</a:t>
            </a:r>
          </a:p>
          <a:p>
            <a:r>
              <a:rPr lang="fr-FR" sz="2400" dirty="0" smtClean="0"/>
              <a:t>Master GRA (UEVE)</a:t>
            </a:r>
            <a:endParaRPr lang="fr-FR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2491410" y="4072955"/>
            <a:ext cx="5618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Membre de </a:t>
            </a:r>
            <a:r>
              <a:rPr lang="fr-FR" dirty="0" err="1" smtClean="0"/>
              <a:t>CuIsInE</a:t>
            </a:r>
            <a:endParaRPr lang="fr-FR" dirty="0" smtClean="0"/>
          </a:p>
          <a:p>
            <a:r>
              <a:rPr lang="fr-FR" dirty="0" smtClean="0"/>
              <a:t>Membre de la JE Dièse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856" y="5927834"/>
            <a:ext cx="737712" cy="73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76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91410" y="280036"/>
            <a:ext cx="91451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TRAD Mohamed-Amine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331" y="2017820"/>
            <a:ext cx="3526260" cy="297846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491410" y="2730493"/>
            <a:ext cx="52611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Ingénieur ENSIIE – Promotion 2015</a:t>
            </a:r>
          </a:p>
          <a:p>
            <a:r>
              <a:rPr lang="fr-FR" sz="2400" dirty="0" smtClean="0"/>
              <a:t>Master GRA (UEVE)</a:t>
            </a:r>
          </a:p>
          <a:p>
            <a:r>
              <a:rPr lang="fr-FR" sz="2400" dirty="0" smtClean="0"/>
              <a:t>Licence de Mathématiques</a:t>
            </a:r>
            <a:endParaRPr lang="fr-FR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2491410" y="4072955"/>
            <a:ext cx="5618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Membre de </a:t>
            </a:r>
            <a:r>
              <a:rPr lang="fr-FR" dirty="0" err="1" smtClean="0"/>
              <a:t>BORDERLiiNe</a:t>
            </a:r>
            <a:r>
              <a:rPr lang="fr-FR" dirty="0" smtClean="0"/>
              <a:t> (Liste </a:t>
            </a:r>
            <a:r>
              <a:rPr lang="fr-FR" dirty="0" err="1" smtClean="0"/>
              <a:t>BdE</a:t>
            </a:r>
            <a:r>
              <a:rPr lang="fr-FR" dirty="0" smtClean="0"/>
              <a:t> 2013)</a:t>
            </a:r>
          </a:p>
          <a:p>
            <a:r>
              <a:rPr lang="fr-FR" dirty="0" smtClean="0"/>
              <a:t>Membre de </a:t>
            </a:r>
            <a:r>
              <a:rPr lang="fr-FR" dirty="0" err="1" smtClean="0"/>
              <a:t>IImagE</a:t>
            </a:r>
            <a:r>
              <a:rPr lang="fr-FR" dirty="0" smtClean="0"/>
              <a:t>, </a:t>
            </a:r>
            <a:r>
              <a:rPr lang="fr-FR" dirty="0" err="1" smtClean="0"/>
              <a:t>Muzzik</a:t>
            </a:r>
            <a:endParaRPr lang="fr-FR" dirty="0"/>
          </a:p>
          <a:p>
            <a:r>
              <a:rPr lang="fr-FR" dirty="0" smtClean="0"/>
              <a:t>Membre de l’équipe de foot de l’ENSIIE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856" y="5927834"/>
            <a:ext cx="737712" cy="73771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928833" y="5408750"/>
            <a:ext cx="10707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“It </a:t>
            </a:r>
            <a:r>
              <a:rPr lang="fr-FR" sz="2000" i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is</a:t>
            </a:r>
            <a:r>
              <a:rPr lang="fr-FR" sz="2000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not a </a:t>
            </a:r>
            <a:r>
              <a:rPr lang="fr-FR" sz="2000" i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half</a:t>
            </a:r>
            <a:r>
              <a:rPr lang="fr-FR" sz="2000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glass </a:t>
            </a:r>
            <a:r>
              <a:rPr lang="fr-FR" sz="2000" i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empty</a:t>
            </a:r>
            <a:r>
              <a:rPr lang="fr-FR" sz="2000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, but a </a:t>
            </a:r>
            <a:r>
              <a:rPr lang="fr-FR" sz="2000" i="1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half</a:t>
            </a:r>
            <a:r>
              <a:rPr lang="fr-FR" sz="2000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glass full”</a:t>
            </a:r>
            <a:endParaRPr lang="fr-FR" sz="2000" i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91410" y="280036"/>
            <a:ext cx="91451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TRAN Benoît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288" y="1415111"/>
            <a:ext cx="3399303" cy="451272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491410" y="2730493"/>
            <a:ext cx="5261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Ingénieur ENSIIE – Promotion 2015</a:t>
            </a:r>
          </a:p>
          <a:p>
            <a:r>
              <a:rPr lang="fr-FR" sz="2400" dirty="0" smtClean="0"/>
              <a:t>Master SEMS (CNAM)</a:t>
            </a:r>
            <a:endParaRPr lang="fr-FR" sz="24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856" y="5927834"/>
            <a:ext cx="737712" cy="73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9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91410" y="280036"/>
            <a:ext cx="914518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VAUTIER Yannick</a:t>
            </a:r>
          </a:p>
          <a:p>
            <a:r>
              <a:rPr lang="fr-FR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</a:t>
            </a:r>
            <a:r>
              <a:rPr lang="fr-FR" sz="54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Kranchy</a:t>
            </a:r>
            <a:r>
              <a:rPr lang="fr-FR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”</a:t>
            </a:r>
            <a:endParaRPr lang="fr-FR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915" y="1417363"/>
            <a:ext cx="2993675" cy="4510471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491410" y="2730493"/>
            <a:ext cx="5261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Ingénieur ENSIIE – Promotion 2015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491410" y="4072955"/>
            <a:ext cx="5618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Membre de </a:t>
            </a:r>
            <a:r>
              <a:rPr lang="fr-FR" dirty="0" err="1" smtClean="0"/>
              <a:t>GuIIldE</a:t>
            </a:r>
            <a:endParaRPr lang="fr-FR" dirty="0" smtClean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856" y="5927834"/>
            <a:ext cx="737712" cy="73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85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91410" y="280036"/>
            <a:ext cx="914518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VILAIN Rodolphe</a:t>
            </a:r>
          </a:p>
          <a:p>
            <a:r>
              <a:rPr lang="fr-FR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</a:t>
            </a:r>
            <a:r>
              <a:rPr lang="fr-FR" sz="54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Rody</a:t>
            </a:r>
            <a:r>
              <a:rPr lang="fr-FR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”</a:t>
            </a:r>
            <a:endParaRPr lang="fr-FR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114" y="1443808"/>
            <a:ext cx="2884476" cy="384596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491410" y="2730493"/>
            <a:ext cx="52611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Ingénieur ENSIIE – Promotion 2015</a:t>
            </a:r>
          </a:p>
          <a:p>
            <a:r>
              <a:rPr lang="fr-FR" sz="2400" dirty="0" smtClean="0"/>
              <a:t>Master MPRO</a:t>
            </a:r>
            <a:endParaRPr lang="fr-FR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2491410" y="3812449"/>
            <a:ext cx="5618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Président de la JE Dièse (2014)</a:t>
            </a:r>
          </a:p>
          <a:p>
            <a:r>
              <a:rPr lang="fr-FR" dirty="0" smtClean="0"/>
              <a:t>Secrétaire Général de la JI Dièse (2013)</a:t>
            </a:r>
          </a:p>
          <a:p>
            <a:r>
              <a:rPr lang="fr-FR" dirty="0" smtClean="0"/>
              <a:t>Président de </a:t>
            </a:r>
            <a:r>
              <a:rPr lang="fr-FR" dirty="0" err="1" smtClean="0"/>
              <a:t>ResIIE</a:t>
            </a:r>
            <a:r>
              <a:rPr lang="fr-FR" dirty="0" smtClean="0"/>
              <a:t> (2013)</a:t>
            </a:r>
          </a:p>
          <a:p>
            <a:r>
              <a:rPr lang="fr-FR" dirty="0" smtClean="0"/>
              <a:t>Trésorier de Forum (2013)</a:t>
            </a:r>
          </a:p>
          <a:p>
            <a:r>
              <a:rPr lang="fr-FR" dirty="0" smtClean="0"/>
              <a:t>Membre de </a:t>
            </a:r>
            <a:r>
              <a:rPr lang="fr-FR" dirty="0" err="1" smtClean="0"/>
              <a:t>Liien</a:t>
            </a:r>
            <a:r>
              <a:rPr lang="fr-FR" dirty="0" smtClean="0"/>
              <a:t>, </a:t>
            </a:r>
            <a:r>
              <a:rPr lang="fr-FR" dirty="0" err="1" smtClean="0"/>
              <a:t>RealitIIE</a:t>
            </a:r>
            <a:r>
              <a:rPr lang="fr-FR" dirty="0" smtClean="0"/>
              <a:t> et </a:t>
            </a:r>
            <a:r>
              <a:rPr lang="fr-FR" dirty="0" err="1" smtClean="0"/>
              <a:t>GuIIldE</a:t>
            </a:r>
            <a:endParaRPr lang="fr-FR" dirty="0" smtClean="0"/>
          </a:p>
        </p:txBody>
      </p:sp>
      <p:sp>
        <p:nvSpPr>
          <p:cNvPr id="9" name="ZoneTexte 8"/>
          <p:cNvSpPr txBox="1"/>
          <p:nvPr/>
        </p:nvSpPr>
        <p:spPr>
          <a:xfrm>
            <a:off x="928833" y="5408750"/>
            <a:ext cx="10707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“Merci pour tout ce que tu m’as appris”</a:t>
            </a:r>
            <a:endParaRPr lang="fr-FR" sz="2000" i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856" y="5927834"/>
            <a:ext cx="737712" cy="73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36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91410" y="280036"/>
            <a:ext cx="914518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VIRMONT Guillaume</a:t>
            </a:r>
          </a:p>
          <a:p>
            <a:r>
              <a:rPr lang="fr-FR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</a:t>
            </a:r>
            <a:r>
              <a:rPr lang="fr-FR" sz="54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Miko</a:t>
            </a:r>
            <a:r>
              <a:rPr lang="fr-FR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”</a:t>
            </a:r>
            <a:endParaRPr lang="fr-FR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737" y="1417363"/>
            <a:ext cx="3382853" cy="451047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491410" y="2730493"/>
            <a:ext cx="52611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Ingénieur ENSIIE – Promotion 2015</a:t>
            </a:r>
          </a:p>
          <a:p>
            <a:r>
              <a:rPr lang="fr-FR" sz="2000" dirty="0" err="1" smtClean="0"/>
              <a:t>MSc</a:t>
            </a:r>
            <a:r>
              <a:rPr lang="fr-FR" sz="2000" dirty="0" smtClean="0"/>
              <a:t> Advanced Computer Science (Manchester)</a:t>
            </a:r>
            <a:endParaRPr lang="fr-FR" sz="2000" dirty="0"/>
          </a:p>
        </p:txBody>
      </p:sp>
      <p:sp>
        <p:nvSpPr>
          <p:cNvPr id="5" name="ZoneTexte 4"/>
          <p:cNvSpPr txBox="1"/>
          <p:nvPr/>
        </p:nvSpPr>
        <p:spPr>
          <a:xfrm>
            <a:off x="2491410" y="4072955"/>
            <a:ext cx="5618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Trésorier de ARISE (2013)</a:t>
            </a:r>
          </a:p>
          <a:p>
            <a:r>
              <a:rPr lang="fr-FR" dirty="0" smtClean="0"/>
              <a:t>Secrétaire Général de </a:t>
            </a:r>
            <a:r>
              <a:rPr lang="fr-FR" dirty="0" err="1" smtClean="0"/>
              <a:t>AstronomIIE</a:t>
            </a:r>
            <a:r>
              <a:rPr lang="fr-FR" dirty="0"/>
              <a:t> </a:t>
            </a:r>
            <a:r>
              <a:rPr lang="fr-FR" dirty="0" smtClean="0"/>
              <a:t>(2013)</a:t>
            </a:r>
          </a:p>
          <a:p>
            <a:r>
              <a:rPr lang="fr-FR" dirty="0" smtClean="0"/>
              <a:t>Membre de Forum, </a:t>
            </a:r>
            <a:r>
              <a:rPr lang="fr-FR" dirty="0" err="1" smtClean="0"/>
              <a:t>SecuritIIE</a:t>
            </a:r>
            <a:r>
              <a:rPr lang="fr-FR" dirty="0" smtClean="0"/>
              <a:t> et 2ie4L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856" y="5927834"/>
            <a:ext cx="737712" cy="73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4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91410" y="280036"/>
            <a:ext cx="91451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XAVIER Stéphane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513" y="1446488"/>
            <a:ext cx="3585077" cy="448134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491410" y="2730493"/>
            <a:ext cx="52611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Ingénieur ENSIIE – Promotion 2015</a:t>
            </a:r>
          </a:p>
          <a:p>
            <a:r>
              <a:rPr lang="fr-FR" sz="2400" dirty="0" smtClean="0"/>
              <a:t>Master M2IF (UEVE)</a:t>
            </a:r>
          </a:p>
          <a:p>
            <a:r>
              <a:rPr lang="fr-FR" sz="2000" dirty="0" smtClean="0"/>
              <a:t>Master </a:t>
            </a:r>
            <a:r>
              <a:rPr lang="fr-FR" sz="2000" dirty="0" err="1" smtClean="0"/>
              <a:t>Degree</a:t>
            </a:r>
            <a:r>
              <a:rPr lang="fr-FR" sz="2000" dirty="0" smtClean="0"/>
              <a:t> in Quantitative Finance (Bologne)</a:t>
            </a:r>
            <a:endParaRPr lang="fr-FR" sz="2000" dirty="0"/>
          </a:p>
        </p:txBody>
      </p:sp>
      <p:sp>
        <p:nvSpPr>
          <p:cNvPr id="5" name="ZoneTexte 4"/>
          <p:cNvSpPr txBox="1"/>
          <p:nvPr/>
        </p:nvSpPr>
        <p:spPr>
          <a:xfrm>
            <a:off x="2491410" y="4470530"/>
            <a:ext cx="5618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Membre de </a:t>
            </a:r>
            <a:r>
              <a:rPr lang="fr-FR" dirty="0" err="1" smtClean="0"/>
              <a:t>GalaxIIE</a:t>
            </a:r>
            <a:r>
              <a:rPr lang="fr-FR" dirty="0"/>
              <a:t> </a:t>
            </a:r>
            <a:r>
              <a:rPr lang="fr-FR" dirty="0" smtClean="0"/>
              <a:t>et </a:t>
            </a:r>
            <a:r>
              <a:rPr lang="fr-FR" dirty="0" err="1" smtClean="0"/>
              <a:t>IImondE</a:t>
            </a:r>
            <a:endParaRPr lang="fr-FR" dirty="0" smtClean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856" y="5927834"/>
            <a:ext cx="737712" cy="73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0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91410" y="280036"/>
            <a:ext cx="914518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ZANDECKI Matthieu</a:t>
            </a:r>
          </a:p>
          <a:p>
            <a:r>
              <a:rPr lang="fr-FR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</a:t>
            </a:r>
            <a:r>
              <a:rPr lang="fr-FR" sz="54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Zandeck</a:t>
            </a:r>
            <a:r>
              <a:rPr lang="fr-FR" sz="54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”</a:t>
            </a:r>
            <a:endParaRPr lang="fr-FR" sz="5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591" y="1450021"/>
            <a:ext cx="2971999" cy="447781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491410" y="2730493"/>
            <a:ext cx="5261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Ingénieur ENSIIE – Promotion 2015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491410" y="4072955"/>
            <a:ext cx="5618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Trésorier de </a:t>
            </a:r>
            <a:r>
              <a:rPr lang="fr-FR" dirty="0" err="1" smtClean="0"/>
              <a:t>LanPartIIE</a:t>
            </a:r>
            <a:r>
              <a:rPr lang="fr-FR" dirty="0" smtClean="0"/>
              <a:t> (2013)</a:t>
            </a:r>
          </a:p>
          <a:p>
            <a:r>
              <a:rPr lang="fr-FR" dirty="0" smtClean="0"/>
              <a:t>Membre de i-TV, </a:t>
            </a:r>
            <a:r>
              <a:rPr lang="fr-FR" dirty="0" err="1" smtClean="0"/>
              <a:t>CuIsInE</a:t>
            </a:r>
            <a:r>
              <a:rPr lang="fr-FR" dirty="0" smtClean="0"/>
              <a:t>, </a:t>
            </a:r>
            <a:r>
              <a:rPr lang="fr-FR" dirty="0" err="1" smtClean="0"/>
              <a:t>AperItIfE</a:t>
            </a:r>
            <a:r>
              <a:rPr lang="fr-FR" dirty="0"/>
              <a:t> </a:t>
            </a:r>
            <a:r>
              <a:rPr lang="fr-FR" dirty="0" smtClean="0"/>
              <a:t>et </a:t>
            </a:r>
            <a:r>
              <a:rPr lang="fr-FR" dirty="0" err="1" smtClean="0"/>
              <a:t>SecuritIIE</a:t>
            </a:r>
            <a:endParaRPr lang="fr-FR" dirty="0" smtClean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856" y="5927834"/>
            <a:ext cx="737712" cy="73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52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7088453"/>
          </a:xfrm>
        </p:spPr>
      </p:pic>
    </p:spTree>
    <p:extLst>
      <p:ext uri="{BB962C8B-B14F-4D97-AF65-F5344CB8AC3E}">
        <p14:creationId xmlns:p14="http://schemas.microsoft.com/office/powerpoint/2010/main" val="7436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91410" y="280036"/>
            <a:ext cx="92854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BROYÈRE Adrien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207" y="1412905"/>
            <a:ext cx="2996634" cy="451492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491410" y="2730493"/>
            <a:ext cx="5261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Ingénieur ENSIIE – Promotion 2015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856" y="5927834"/>
            <a:ext cx="737712" cy="73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9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0548"/>
            <a:ext cx="12191999" cy="7493109"/>
          </a:xfrm>
        </p:spPr>
      </p:pic>
    </p:spTree>
    <p:extLst>
      <p:ext uri="{BB962C8B-B14F-4D97-AF65-F5344CB8AC3E}">
        <p14:creationId xmlns:p14="http://schemas.microsoft.com/office/powerpoint/2010/main" val="47401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7094"/>
            <a:ext cx="12192000" cy="7493109"/>
          </a:xfrm>
        </p:spPr>
      </p:pic>
    </p:spTree>
    <p:extLst>
      <p:ext uri="{BB962C8B-B14F-4D97-AF65-F5344CB8AC3E}">
        <p14:creationId xmlns:p14="http://schemas.microsoft.com/office/powerpoint/2010/main" val="1390541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491410" y="280036"/>
            <a:ext cx="92854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DESHAYES Yann</a:t>
            </a:r>
          </a:p>
          <a:p>
            <a:r>
              <a:rPr lang="fr-FR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</a:t>
            </a:r>
            <a:r>
              <a:rPr lang="fr-FR" sz="6000" b="1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Smile</a:t>
            </a:r>
            <a:r>
              <a:rPr lang="fr-FR" sz="60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”</a:t>
            </a:r>
            <a:endParaRPr lang="fr-FR" sz="60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206" y="1412903"/>
            <a:ext cx="2996635" cy="4514931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2491410" y="2730493"/>
            <a:ext cx="52611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Ingénieur ENSIIE – Promotion 2015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491410" y="4072955"/>
            <a:ext cx="5618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Membre du </a:t>
            </a:r>
            <a:r>
              <a:rPr lang="fr-FR" dirty="0" err="1" smtClean="0"/>
              <a:t>BdE</a:t>
            </a:r>
            <a:r>
              <a:rPr lang="fr-FR" dirty="0" smtClean="0"/>
              <a:t> 2013 (</a:t>
            </a:r>
            <a:r>
              <a:rPr lang="fr-FR" dirty="0" err="1" smtClean="0"/>
              <a:t>DecIIbEl</a:t>
            </a:r>
            <a:r>
              <a:rPr lang="fr-FR" dirty="0" smtClean="0"/>
              <a:t>)</a:t>
            </a:r>
          </a:p>
          <a:p>
            <a:r>
              <a:rPr lang="fr-FR" dirty="0" smtClean="0"/>
              <a:t>Membre de Le Bar(c), </a:t>
            </a:r>
            <a:r>
              <a:rPr lang="fr-FR" dirty="0" err="1" smtClean="0"/>
              <a:t>SecuritIIE</a:t>
            </a:r>
            <a:r>
              <a:rPr lang="fr-FR" dirty="0" smtClean="0"/>
              <a:t>, </a:t>
            </a:r>
            <a:r>
              <a:rPr lang="fr-FR" dirty="0" err="1" smtClean="0"/>
              <a:t>Muzzik</a:t>
            </a:r>
            <a:r>
              <a:rPr lang="fr-FR" dirty="0" smtClean="0"/>
              <a:t> et </a:t>
            </a:r>
            <a:r>
              <a:rPr lang="fr-FR" dirty="0" err="1" smtClean="0"/>
              <a:t>RadIoactIvE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856" y="5927834"/>
            <a:ext cx="737712" cy="73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16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lute">
  <a:themeElements>
    <a:clrScheme name="Volute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Volut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olute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4510</TotalTime>
  <Words>1867</Words>
  <Application>Microsoft Macintosh PowerPoint</Application>
  <PresentationFormat>Grand écran</PresentationFormat>
  <Paragraphs>355</Paragraphs>
  <Slides>81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81</vt:i4>
      </vt:variant>
    </vt:vector>
  </HeadingPairs>
  <TitlesOfParts>
    <vt:vector size="85" baseType="lpstr">
      <vt:lpstr>Arial</vt:lpstr>
      <vt:lpstr>Century Gothic</vt:lpstr>
      <vt:lpstr>Wingdings 3</vt:lpstr>
      <vt:lpstr>Volute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John Doe</dc:title>
  <dc:creator>Utilisateur de Microsoft Office</dc:creator>
  <cp:lastModifiedBy>Utilisateur de Microsoft Office</cp:lastModifiedBy>
  <cp:revision>225</cp:revision>
  <cp:lastPrinted>2016-03-03T19:46:00Z</cp:lastPrinted>
  <dcterms:created xsi:type="dcterms:W3CDTF">2016-01-26T12:10:54Z</dcterms:created>
  <dcterms:modified xsi:type="dcterms:W3CDTF">2016-03-11T18:12:10Z</dcterms:modified>
</cp:coreProperties>
</file>